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71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8" r:id="rId11"/>
    <p:sldId id="269" r:id="rId12"/>
    <p:sldId id="270" r:id="rId13"/>
  </p:sldIdLst>
  <p:sldSz cx="9144000" cy="5143500" type="screen16x9"/>
  <p:notesSz cx="6858000" cy="9144000"/>
  <p:embeddedFontLst>
    <p:embeddedFont>
      <p:font typeface="Google Sans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2.svg"/><Relationship Id="rId1" Type="http://schemas.openxmlformats.org/officeDocument/2006/relationships/image" Target="../media/image3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image" Target="../media/image23.svg"/><Relationship Id="rId2" Type="http://schemas.openxmlformats.org/officeDocument/2006/relationships/image" Target="../media/image13.svg"/><Relationship Id="rId16" Type="http://schemas.openxmlformats.org/officeDocument/2006/relationships/image" Target="../media/image27.svg"/><Relationship Id="rId1" Type="http://schemas.openxmlformats.org/officeDocument/2006/relationships/image" Target="../media/image9.png"/><Relationship Id="rId6" Type="http://schemas.openxmlformats.org/officeDocument/2006/relationships/image" Target="../media/image17.sv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13.png"/><Relationship Id="rId14" Type="http://schemas.openxmlformats.org/officeDocument/2006/relationships/image" Target="../media/image2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2.svg"/><Relationship Id="rId1" Type="http://schemas.openxmlformats.org/officeDocument/2006/relationships/image" Target="../media/image3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image" Target="../media/image23.svg"/><Relationship Id="rId2" Type="http://schemas.openxmlformats.org/officeDocument/2006/relationships/image" Target="../media/image13.svg"/><Relationship Id="rId16" Type="http://schemas.openxmlformats.org/officeDocument/2006/relationships/image" Target="../media/image27.svg"/><Relationship Id="rId1" Type="http://schemas.openxmlformats.org/officeDocument/2006/relationships/image" Target="../media/image9.png"/><Relationship Id="rId6" Type="http://schemas.openxmlformats.org/officeDocument/2006/relationships/image" Target="../media/image17.sv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13.png"/><Relationship Id="rId14" Type="http://schemas.openxmlformats.org/officeDocument/2006/relationships/image" Target="../media/image2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B2EFEB-75D2-4449-9FAD-DB96D5253D2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25292B4E-8D40-403C-B0E3-7F8F9605114C}">
      <dgm:prSet/>
      <dgm:spPr/>
      <dgm:t>
        <a:bodyPr/>
        <a:lstStyle/>
        <a:p>
          <a:pPr>
            <a:defRPr cap="all"/>
          </a:pPr>
          <a:r>
            <a:rPr lang="en-US"/>
            <a:t>What it is: A web-based, comprehensive Tourism Dashboard frontend application.</a:t>
          </a:r>
        </a:p>
      </dgm:t>
    </dgm:pt>
    <dgm:pt modelId="{834A0C89-CD02-4037-9ACC-33391C70A547}" type="parTrans" cxnId="{12DE320E-2F7C-405D-99FC-6C2AC11902C7}">
      <dgm:prSet/>
      <dgm:spPr/>
      <dgm:t>
        <a:bodyPr/>
        <a:lstStyle/>
        <a:p>
          <a:endParaRPr lang="en-US"/>
        </a:p>
      </dgm:t>
    </dgm:pt>
    <dgm:pt modelId="{CA3CBF69-3E72-4778-999F-DBF143976950}" type="sibTrans" cxnId="{12DE320E-2F7C-405D-99FC-6C2AC11902C7}">
      <dgm:prSet/>
      <dgm:spPr/>
      <dgm:t>
        <a:bodyPr/>
        <a:lstStyle/>
        <a:p>
          <a:endParaRPr lang="en-US"/>
        </a:p>
      </dgm:t>
    </dgm:pt>
    <dgm:pt modelId="{D6F36802-15A6-4CD1-8372-C044FF165C3B}">
      <dgm:prSet/>
      <dgm:spPr/>
      <dgm:t>
        <a:bodyPr/>
        <a:lstStyle/>
        <a:p>
          <a:pPr>
            <a:defRPr cap="all"/>
          </a:pPr>
          <a:r>
            <a:rPr lang="en-US"/>
            <a:t>Core Functionality: Centralized platform to explore, plan, and book travel.</a:t>
          </a:r>
        </a:p>
      </dgm:t>
    </dgm:pt>
    <dgm:pt modelId="{788C89F8-9875-4720-81BD-1F219BA9EF72}" type="parTrans" cxnId="{806FE6C1-2FAB-41FF-95DD-8A03D20A18C7}">
      <dgm:prSet/>
      <dgm:spPr/>
      <dgm:t>
        <a:bodyPr/>
        <a:lstStyle/>
        <a:p>
          <a:endParaRPr lang="en-US"/>
        </a:p>
      </dgm:t>
    </dgm:pt>
    <dgm:pt modelId="{57FD26B7-D088-4F12-A6CB-5D2FF14270FA}" type="sibTrans" cxnId="{806FE6C1-2FAB-41FF-95DD-8A03D20A18C7}">
      <dgm:prSet/>
      <dgm:spPr/>
      <dgm:t>
        <a:bodyPr/>
        <a:lstStyle/>
        <a:p>
          <a:endParaRPr lang="en-US"/>
        </a:p>
      </dgm:t>
    </dgm:pt>
    <dgm:pt modelId="{F6170A48-0E30-4952-A735-B996F5AE6D21}">
      <dgm:prSet/>
      <dgm:spPr/>
      <dgm:t>
        <a:bodyPr/>
        <a:lstStyle/>
        <a:p>
          <a:pPr>
            <a:defRPr cap="all"/>
          </a:pPr>
          <a:r>
            <a:rPr lang="en-US"/>
            <a:t>Key Goal: Simplify trip organization through a unified interface.</a:t>
          </a:r>
        </a:p>
      </dgm:t>
    </dgm:pt>
    <dgm:pt modelId="{0C31CD73-9ED4-4D49-B424-8581D173B8F1}" type="parTrans" cxnId="{2885382C-5113-480F-8FFE-2E5C6AE54614}">
      <dgm:prSet/>
      <dgm:spPr/>
      <dgm:t>
        <a:bodyPr/>
        <a:lstStyle/>
        <a:p>
          <a:endParaRPr lang="en-US"/>
        </a:p>
      </dgm:t>
    </dgm:pt>
    <dgm:pt modelId="{F4840866-91F6-4671-AAAF-7D3E1A0BCF08}" type="sibTrans" cxnId="{2885382C-5113-480F-8FFE-2E5C6AE54614}">
      <dgm:prSet/>
      <dgm:spPr/>
      <dgm:t>
        <a:bodyPr/>
        <a:lstStyle/>
        <a:p>
          <a:endParaRPr lang="en-US"/>
        </a:p>
      </dgm:t>
    </dgm:pt>
    <dgm:pt modelId="{6271CE08-3688-41D7-8CEC-C2B17BA195A1}">
      <dgm:prSet/>
      <dgm:spPr/>
      <dgm:t>
        <a:bodyPr/>
        <a:lstStyle/>
        <a:p>
          <a:pPr>
            <a:defRPr cap="all"/>
          </a:pPr>
          <a:r>
            <a:rPr lang="en-US"/>
            <a:t>User Experience: Clean, responsive design for all devices.</a:t>
          </a:r>
        </a:p>
      </dgm:t>
    </dgm:pt>
    <dgm:pt modelId="{C068367A-21EB-4F60-8CC4-AFE2352C4E61}" type="parTrans" cxnId="{ECD81214-193D-4CB2-9A25-F2FA515B032A}">
      <dgm:prSet/>
      <dgm:spPr/>
      <dgm:t>
        <a:bodyPr/>
        <a:lstStyle/>
        <a:p>
          <a:endParaRPr lang="en-US"/>
        </a:p>
      </dgm:t>
    </dgm:pt>
    <dgm:pt modelId="{6DC27991-5C5F-4579-A95D-4BB6F6BED299}" type="sibTrans" cxnId="{ECD81214-193D-4CB2-9A25-F2FA515B032A}">
      <dgm:prSet/>
      <dgm:spPr/>
      <dgm:t>
        <a:bodyPr/>
        <a:lstStyle/>
        <a:p>
          <a:endParaRPr lang="en-US"/>
        </a:p>
      </dgm:t>
    </dgm:pt>
    <dgm:pt modelId="{2231B568-E8F7-4E48-8F9D-38CECC3C2FA5}" type="pres">
      <dgm:prSet presAssocID="{B6B2EFEB-75D2-4449-9FAD-DB96D5253D29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F61511C-2FE6-4767-BDFF-4387B774398D}" type="pres">
      <dgm:prSet presAssocID="{25292B4E-8D40-403C-B0E3-7F8F9605114C}" presName="compNode" presStyleCnt="0"/>
      <dgm:spPr/>
    </dgm:pt>
    <dgm:pt modelId="{DD27194C-4EAF-4FD5-B542-4C7EB83EF7CE}" type="pres">
      <dgm:prSet presAssocID="{25292B4E-8D40-403C-B0E3-7F8F9605114C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B87973D0-30D8-4044-A00F-9F413C1D6F55}" type="pres">
      <dgm:prSet presAssocID="{25292B4E-8D40-403C-B0E3-7F8F9605114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18AA9E06-3FBF-46F6-BBE3-8F532867AA27}" type="pres">
      <dgm:prSet presAssocID="{25292B4E-8D40-403C-B0E3-7F8F9605114C}" presName="spaceRect" presStyleCnt="0"/>
      <dgm:spPr/>
    </dgm:pt>
    <dgm:pt modelId="{001F1521-0E69-4A58-8066-3039A6304718}" type="pres">
      <dgm:prSet presAssocID="{25292B4E-8D40-403C-B0E3-7F8F9605114C}" presName="textRect" presStyleLbl="revTx" presStyleIdx="0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DFEF88D-A824-46EC-B35C-160CB07D211B}" type="pres">
      <dgm:prSet presAssocID="{CA3CBF69-3E72-4778-999F-DBF143976950}" presName="sibTrans" presStyleCnt="0"/>
      <dgm:spPr/>
    </dgm:pt>
    <dgm:pt modelId="{603F4CC7-B2C9-40AC-9B53-4375BA6C070F}" type="pres">
      <dgm:prSet presAssocID="{D6F36802-15A6-4CD1-8372-C044FF165C3B}" presName="compNode" presStyleCnt="0"/>
      <dgm:spPr/>
    </dgm:pt>
    <dgm:pt modelId="{FA038E0C-D7C5-4D4E-BCA2-F34149056C01}" type="pres">
      <dgm:prSet presAssocID="{D6F36802-15A6-4CD1-8372-C044FF165C3B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36D72610-C987-4734-AABF-453B8B0077AB}" type="pres">
      <dgm:prSet presAssocID="{D6F36802-15A6-4CD1-8372-C044FF165C3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C4009A47-8B87-4304-9365-62C3C91155EF}" type="pres">
      <dgm:prSet presAssocID="{D6F36802-15A6-4CD1-8372-C044FF165C3B}" presName="spaceRect" presStyleCnt="0"/>
      <dgm:spPr/>
    </dgm:pt>
    <dgm:pt modelId="{C55C807F-E9F0-416A-86CC-AC6C5FBDB072}" type="pres">
      <dgm:prSet presAssocID="{D6F36802-15A6-4CD1-8372-C044FF165C3B}" presName="textRect" presStyleLbl="revTx" presStyleIdx="1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693E96E4-F9A1-4C31-AB7F-42D4A5FE4ED2}" type="pres">
      <dgm:prSet presAssocID="{57FD26B7-D088-4F12-A6CB-5D2FF14270FA}" presName="sibTrans" presStyleCnt="0"/>
      <dgm:spPr/>
    </dgm:pt>
    <dgm:pt modelId="{B2029562-EB50-48DA-A96D-0A6FF88D8BF2}" type="pres">
      <dgm:prSet presAssocID="{F6170A48-0E30-4952-A735-B996F5AE6D21}" presName="compNode" presStyleCnt="0"/>
      <dgm:spPr/>
    </dgm:pt>
    <dgm:pt modelId="{CB5B671A-F76E-409C-864B-25DEE092AE01}" type="pres">
      <dgm:prSet presAssocID="{F6170A48-0E30-4952-A735-B996F5AE6D21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379413C4-0EC6-4C52-A2FB-F330A482AAA0}" type="pres">
      <dgm:prSet presAssocID="{F6170A48-0E30-4952-A735-B996F5AE6D2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57A7F06-26A8-4436-A32B-5C7EBD77D925}" type="pres">
      <dgm:prSet presAssocID="{F6170A48-0E30-4952-A735-B996F5AE6D21}" presName="spaceRect" presStyleCnt="0"/>
      <dgm:spPr/>
    </dgm:pt>
    <dgm:pt modelId="{F5ED59FC-3B7A-477D-A941-9D18711DB063}" type="pres">
      <dgm:prSet presAssocID="{F6170A48-0E30-4952-A735-B996F5AE6D21}" presName="textRect" presStyleLbl="revTx" presStyleIdx="2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49C03B8-A8BD-492F-93CF-D1373565846D}" type="pres">
      <dgm:prSet presAssocID="{F4840866-91F6-4671-AAAF-7D3E1A0BCF08}" presName="sibTrans" presStyleCnt="0"/>
      <dgm:spPr/>
    </dgm:pt>
    <dgm:pt modelId="{842B14BA-7F96-48ED-9952-CC65885CDB4C}" type="pres">
      <dgm:prSet presAssocID="{6271CE08-3688-41D7-8CEC-C2B17BA195A1}" presName="compNode" presStyleCnt="0"/>
      <dgm:spPr/>
    </dgm:pt>
    <dgm:pt modelId="{67D7E6A2-EFA0-4EAF-9948-B56A45AF1D88}" type="pres">
      <dgm:prSet presAssocID="{6271CE08-3688-41D7-8CEC-C2B17BA195A1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63DA27A5-0F7B-4D67-84CD-00A5D6B48F21}" type="pres">
      <dgm:prSet presAssocID="{6271CE08-3688-41D7-8CEC-C2B17BA195A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5D9E4F32-E825-437E-A396-3D0FB6F8FA1B}" type="pres">
      <dgm:prSet presAssocID="{6271CE08-3688-41D7-8CEC-C2B17BA195A1}" presName="spaceRect" presStyleCnt="0"/>
      <dgm:spPr/>
    </dgm:pt>
    <dgm:pt modelId="{E4F15260-4996-47C3-9B1F-2D289CF02191}" type="pres">
      <dgm:prSet presAssocID="{6271CE08-3688-41D7-8CEC-C2B17BA195A1}" presName="textRect" presStyleLbl="revTx" presStyleIdx="3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AAF64E6-BE55-4C8A-8FAD-7A615E071EEA}" type="presOf" srcId="{6271CE08-3688-41D7-8CEC-C2B17BA195A1}" destId="{E4F15260-4996-47C3-9B1F-2D289CF02191}" srcOrd="0" destOrd="0" presId="urn:microsoft.com/office/officeart/2018/5/layout/IconLeafLabelList"/>
    <dgm:cxn modelId="{7C2D51D1-C7BE-4D9C-8514-875565DFF599}" type="presOf" srcId="{D6F36802-15A6-4CD1-8372-C044FF165C3B}" destId="{C55C807F-E9F0-416A-86CC-AC6C5FBDB072}" srcOrd="0" destOrd="0" presId="urn:microsoft.com/office/officeart/2018/5/layout/IconLeafLabelList"/>
    <dgm:cxn modelId="{F903B118-8AE7-4571-93D6-F91DF198B269}" type="presOf" srcId="{B6B2EFEB-75D2-4449-9FAD-DB96D5253D29}" destId="{2231B568-E8F7-4E48-8F9D-38CECC3C2FA5}" srcOrd="0" destOrd="0" presId="urn:microsoft.com/office/officeart/2018/5/layout/IconLeafLabelList"/>
    <dgm:cxn modelId="{12DE320E-2F7C-405D-99FC-6C2AC11902C7}" srcId="{B6B2EFEB-75D2-4449-9FAD-DB96D5253D29}" destId="{25292B4E-8D40-403C-B0E3-7F8F9605114C}" srcOrd="0" destOrd="0" parTransId="{834A0C89-CD02-4037-9ACC-33391C70A547}" sibTransId="{CA3CBF69-3E72-4778-999F-DBF143976950}"/>
    <dgm:cxn modelId="{806FE6C1-2FAB-41FF-95DD-8A03D20A18C7}" srcId="{B6B2EFEB-75D2-4449-9FAD-DB96D5253D29}" destId="{D6F36802-15A6-4CD1-8372-C044FF165C3B}" srcOrd="1" destOrd="0" parTransId="{788C89F8-9875-4720-81BD-1F219BA9EF72}" sibTransId="{57FD26B7-D088-4F12-A6CB-5D2FF14270FA}"/>
    <dgm:cxn modelId="{2885382C-5113-480F-8FFE-2E5C6AE54614}" srcId="{B6B2EFEB-75D2-4449-9FAD-DB96D5253D29}" destId="{F6170A48-0E30-4952-A735-B996F5AE6D21}" srcOrd="2" destOrd="0" parTransId="{0C31CD73-9ED4-4D49-B424-8581D173B8F1}" sibTransId="{F4840866-91F6-4671-AAAF-7D3E1A0BCF08}"/>
    <dgm:cxn modelId="{0B2585DD-A784-4E02-8279-BF757D102942}" type="presOf" srcId="{25292B4E-8D40-403C-B0E3-7F8F9605114C}" destId="{001F1521-0E69-4A58-8066-3039A6304718}" srcOrd="0" destOrd="0" presId="urn:microsoft.com/office/officeart/2018/5/layout/IconLeafLabelList"/>
    <dgm:cxn modelId="{DC3AF090-36E4-4870-ACEA-3699BF865A56}" type="presOf" srcId="{F6170A48-0E30-4952-A735-B996F5AE6D21}" destId="{F5ED59FC-3B7A-477D-A941-9D18711DB063}" srcOrd="0" destOrd="0" presId="urn:microsoft.com/office/officeart/2018/5/layout/IconLeafLabelList"/>
    <dgm:cxn modelId="{ECD81214-193D-4CB2-9A25-F2FA515B032A}" srcId="{B6B2EFEB-75D2-4449-9FAD-DB96D5253D29}" destId="{6271CE08-3688-41D7-8CEC-C2B17BA195A1}" srcOrd="3" destOrd="0" parTransId="{C068367A-21EB-4F60-8CC4-AFE2352C4E61}" sibTransId="{6DC27991-5C5F-4579-A95D-4BB6F6BED299}"/>
    <dgm:cxn modelId="{052C1539-AC3E-435F-B032-B869C43C16FF}" type="presParOf" srcId="{2231B568-E8F7-4E48-8F9D-38CECC3C2FA5}" destId="{DF61511C-2FE6-4767-BDFF-4387B774398D}" srcOrd="0" destOrd="0" presId="urn:microsoft.com/office/officeart/2018/5/layout/IconLeafLabelList"/>
    <dgm:cxn modelId="{A3B7162A-DA66-468B-91AB-F28043E5DE64}" type="presParOf" srcId="{DF61511C-2FE6-4767-BDFF-4387B774398D}" destId="{DD27194C-4EAF-4FD5-B542-4C7EB83EF7CE}" srcOrd="0" destOrd="0" presId="urn:microsoft.com/office/officeart/2018/5/layout/IconLeafLabelList"/>
    <dgm:cxn modelId="{CE8C5055-7076-48ED-8C95-EA190E35CAB8}" type="presParOf" srcId="{DF61511C-2FE6-4767-BDFF-4387B774398D}" destId="{B87973D0-30D8-4044-A00F-9F413C1D6F55}" srcOrd="1" destOrd="0" presId="urn:microsoft.com/office/officeart/2018/5/layout/IconLeafLabelList"/>
    <dgm:cxn modelId="{BAE47501-54C2-4C20-B6AA-DC175B7A4660}" type="presParOf" srcId="{DF61511C-2FE6-4767-BDFF-4387B774398D}" destId="{18AA9E06-3FBF-46F6-BBE3-8F532867AA27}" srcOrd="2" destOrd="0" presId="urn:microsoft.com/office/officeart/2018/5/layout/IconLeafLabelList"/>
    <dgm:cxn modelId="{008E17A6-C9D7-4871-A9D9-E9421A36C6A6}" type="presParOf" srcId="{DF61511C-2FE6-4767-BDFF-4387B774398D}" destId="{001F1521-0E69-4A58-8066-3039A6304718}" srcOrd="3" destOrd="0" presId="urn:microsoft.com/office/officeart/2018/5/layout/IconLeafLabelList"/>
    <dgm:cxn modelId="{C1FFBE76-D24E-46D0-B5C9-4E340BF23258}" type="presParOf" srcId="{2231B568-E8F7-4E48-8F9D-38CECC3C2FA5}" destId="{FDFEF88D-A824-46EC-B35C-160CB07D211B}" srcOrd="1" destOrd="0" presId="urn:microsoft.com/office/officeart/2018/5/layout/IconLeafLabelList"/>
    <dgm:cxn modelId="{B20A5C00-19E1-4486-9DC5-F49DE14A8922}" type="presParOf" srcId="{2231B568-E8F7-4E48-8F9D-38CECC3C2FA5}" destId="{603F4CC7-B2C9-40AC-9B53-4375BA6C070F}" srcOrd="2" destOrd="0" presId="urn:microsoft.com/office/officeart/2018/5/layout/IconLeafLabelList"/>
    <dgm:cxn modelId="{B0871710-4BCB-4D8E-9670-03B5C614C71B}" type="presParOf" srcId="{603F4CC7-B2C9-40AC-9B53-4375BA6C070F}" destId="{FA038E0C-D7C5-4D4E-BCA2-F34149056C01}" srcOrd="0" destOrd="0" presId="urn:microsoft.com/office/officeart/2018/5/layout/IconLeafLabelList"/>
    <dgm:cxn modelId="{A00A7B3D-B4E3-442C-BD16-B7C36032005D}" type="presParOf" srcId="{603F4CC7-B2C9-40AC-9B53-4375BA6C070F}" destId="{36D72610-C987-4734-AABF-453B8B0077AB}" srcOrd="1" destOrd="0" presId="urn:microsoft.com/office/officeart/2018/5/layout/IconLeafLabelList"/>
    <dgm:cxn modelId="{1C54EAFD-8EE9-4A56-81F2-88F7D3B85EF1}" type="presParOf" srcId="{603F4CC7-B2C9-40AC-9B53-4375BA6C070F}" destId="{C4009A47-8B87-4304-9365-62C3C91155EF}" srcOrd="2" destOrd="0" presId="urn:microsoft.com/office/officeart/2018/5/layout/IconLeafLabelList"/>
    <dgm:cxn modelId="{78E8F5A7-44EE-4CBA-AE3C-51F7E5B51ABF}" type="presParOf" srcId="{603F4CC7-B2C9-40AC-9B53-4375BA6C070F}" destId="{C55C807F-E9F0-416A-86CC-AC6C5FBDB072}" srcOrd="3" destOrd="0" presId="urn:microsoft.com/office/officeart/2018/5/layout/IconLeafLabelList"/>
    <dgm:cxn modelId="{7491249B-2AA0-43D7-9766-B3EFEDF22E27}" type="presParOf" srcId="{2231B568-E8F7-4E48-8F9D-38CECC3C2FA5}" destId="{693E96E4-F9A1-4C31-AB7F-42D4A5FE4ED2}" srcOrd="3" destOrd="0" presId="urn:microsoft.com/office/officeart/2018/5/layout/IconLeafLabelList"/>
    <dgm:cxn modelId="{E7A89DE8-E769-4175-8129-AA27A6775AE4}" type="presParOf" srcId="{2231B568-E8F7-4E48-8F9D-38CECC3C2FA5}" destId="{B2029562-EB50-48DA-A96D-0A6FF88D8BF2}" srcOrd="4" destOrd="0" presId="urn:microsoft.com/office/officeart/2018/5/layout/IconLeafLabelList"/>
    <dgm:cxn modelId="{717F47C3-9FA3-44D3-AE0A-522284F6A453}" type="presParOf" srcId="{B2029562-EB50-48DA-A96D-0A6FF88D8BF2}" destId="{CB5B671A-F76E-409C-864B-25DEE092AE01}" srcOrd="0" destOrd="0" presId="urn:microsoft.com/office/officeart/2018/5/layout/IconLeafLabelList"/>
    <dgm:cxn modelId="{893F502F-03EF-488D-8288-B301FF807664}" type="presParOf" srcId="{B2029562-EB50-48DA-A96D-0A6FF88D8BF2}" destId="{379413C4-0EC6-4C52-A2FB-F330A482AAA0}" srcOrd="1" destOrd="0" presId="urn:microsoft.com/office/officeart/2018/5/layout/IconLeafLabelList"/>
    <dgm:cxn modelId="{A7D37B89-B95F-4487-881C-FFDD87AD5EFB}" type="presParOf" srcId="{B2029562-EB50-48DA-A96D-0A6FF88D8BF2}" destId="{557A7F06-26A8-4436-A32B-5C7EBD77D925}" srcOrd="2" destOrd="0" presId="urn:microsoft.com/office/officeart/2018/5/layout/IconLeafLabelList"/>
    <dgm:cxn modelId="{A07CBB42-9E0D-4B66-88FF-9B49C1A77F02}" type="presParOf" srcId="{B2029562-EB50-48DA-A96D-0A6FF88D8BF2}" destId="{F5ED59FC-3B7A-477D-A941-9D18711DB063}" srcOrd="3" destOrd="0" presId="urn:microsoft.com/office/officeart/2018/5/layout/IconLeafLabelList"/>
    <dgm:cxn modelId="{24D3F9C5-0FFA-41A3-8967-6E64057E39F0}" type="presParOf" srcId="{2231B568-E8F7-4E48-8F9D-38CECC3C2FA5}" destId="{F49C03B8-A8BD-492F-93CF-D1373565846D}" srcOrd="5" destOrd="0" presId="urn:microsoft.com/office/officeart/2018/5/layout/IconLeafLabelList"/>
    <dgm:cxn modelId="{9A7AA702-5E71-4993-978E-8824694BFA99}" type="presParOf" srcId="{2231B568-E8F7-4E48-8F9D-38CECC3C2FA5}" destId="{842B14BA-7F96-48ED-9952-CC65885CDB4C}" srcOrd="6" destOrd="0" presId="urn:microsoft.com/office/officeart/2018/5/layout/IconLeafLabelList"/>
    <dgm:cxn modelId="{9B492299-822D-452F-BE8E-1B191C254624}" type="presParOf" srcId="{842B14BA-7F96-48ED-9952-CC65885CDB4C}" destId="{67D7E6A2-EFA0-4EAF-9948-B56A45AF1D88}" srcOrd="0" destOrd="0" presId="urn:microsoft.com/office/officeart/2018/5/layout/IconLeafLabelList"/>
    <dgm:cxn modelId="{0AF96D17-A656-44C3-84C8-CFF09C61A3E4}" type="presParOf" srcId="{842B14BA-7F96-48ED-9952-CC65885CDB4C}" destId="{63DA27A5-0F7B-4D67-84CD-00A5D6B48F21}" srcOrd="1" destOrd="0" presId="urn:microsoft.com/office/officeart/2018/5/layout/IconLeafLabelList"/>
    <dgm:cxn modelId="{67DE2270-4EE4-48D4-B205-3278365F5DB2}" type="presParOf" srcId="{842B14BA-7F96-48ED-9952-CC65885CDB4C}" destId="{5D9E4F32-E825-437E-A396-3D0FB6F8FA1B}" srcOrd="2" destOrd="0" presId="urn:microsoft.com/office/officeart/2018/5/layout/IconLeafLabelList"/>
    <dgm:cxn modelId="{4C1E5C72-C749-4F01-82D7-C86C0D7194A4}" type="presParOf" srcId="{842B14BA-7F96-48ED-9952-CC65885CDB4C}" destId="{E4F15260-4996-47C3-9B1F-2D289CF0219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C40D79-E737-42DD-AE03-8EFE9A57EFF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C1D3BD6-24A4-48C4-850F-9A9C03036E6A}">
      <dgm:prSet/>
      <dgm:spPr/>
      <dgm:t>
        <a:bodyPr/>
        <a:lstStyle/>
        <a:p>
          <a:r>
            <a:rPr lang="en-US"/>
            <a:t>Navigation: Persistent top navigation bar.</a:t>
          </a:r>
        </a:p>
      </dgm:t>
    </dgm:pt>
    <dgm:pt modelId="{EC2BFC72-2178-4DD6-84A5-92C485C2F649}" type="parTrans" cxnId="{B493B972-2958-40D9-9353-7D1B1795A26A}">
      <dgm:prSet/>
      <dgm:spPr/>
      <dgm:t>
        <a:bodyPr/>
        <a:lstStyle/>
        <a:p>
          <a:endParaRPr lang="en-US"/>
        </a:p>
      </dgm:t>
    </dgm:pt>
    <dgm:pt modelId="{93AE7B9B-9346-4D91-8C4A-F9377510C4CF}" type="sibTrans" cxnId="{B493B972-2958-40D9-9353-7D1B1795A26A}">
      <dgm:prSet/>
      <dgm:spPr/>
      <dgm:t>
        <a:bodyPr/>
        <a:lstStyle/>
        <a:p>
          <a:endParaRPr lang="en-US"/>
        </a:p>
      </dgm:t>
    </dgm:pt>
    <dgm:pt modelId="{D2572B42-4597-4810-BD78-3FFD28C43898}">
      <dgm:prSet/>
      <dgm:spPr/>
      <dgm:t>
        <a:bodyPr/>
        <a:lstStyle/>
        <a:p>
          <a:r>
            <a:rPr lang="en-US"/>
            <a:t>Homepage: Hero section, Seasonal Places, Trending Packages.</a:t>
          </a:r>
        </a:p>
      </dgm:t>
    </dgm:pt>
    <dgm:pt modelId="{8DDE45C3-2756-40AD-815A-55B775E3551F}" type="parTrans" cxnId="{34C31606-16D8-4C14-A397-9B6F8DC80EBA}">
      <dgm:prSet/>
      <dgm:spPr/>
      <dgm:t>
        <a:bodyPr/>
        <a:lstStyle/>
        <a:p>
          <a:endParaRPr lang="en-US"/>
        </a:p>
      </dgm:t>
    </dgm:pt>
    <dgm:pt modelId="{1E0B2379-F1E3-450D-8DC6-90DE70E085E3}" type="sibTrans" cxnId="{34C31606-16D8-4C14-A397-9B6F8DC80EBA}">
      <dgm:prSet/>
      <dgm:spPr/>
      <dgm:t>
        <a:bodyPr/>
        <a:lstStyle/>
        <a:p>
          <a:endParaRPr lang="en-US"/>
        </a:p>
      </dgm:t>
    </dgm:pt>
    <dgm:pt modelId="{8F5F019A-64D4-443D-B79E-404EC8480F04}">
      <dgm:prSet/>
      <dgm:spPr/>
      <dgm:t>
        <a:bodyPr/>
        <a:lstStyle/>
        <a:p>
          <a:r>
            <a:rPr lang="en-US"/>
            <a:t>Booking Modules: Flights, Tourism, Transport, Visa, Hotel, Best Packages.</a:t>
          </a:r>
        </a:p>
      </dgm:t>
    </dgm:pt>
    <dgm:pt modelId="{B1F65E82-543E-445C-A675-F4B0F3685BD6}" type="parTrans" cxnId="{FAD0AD0C-51DB-4339-A24A-D50E5A422134}">
      <dgm:prSet/>
      <dgm:spPr/>
      <dgm:t>
        <a:bodyPr/>
        <a:lstStyle/>
        <a:p>
          <a:endParaRPr lang="en-US"/>
        </a:p>
      </dgm:t>
    </dgm:pt>
    <dgm:pt modelId="{E3385811-935F-40CF-A228-5AFCFCA8D724}" type="sibTrans" cxnId="{FAD0AD0C-51DB-4339-A24A-D50E5A422134}">
      <dgm:prSet/>
      <dgm:spPr/>
      <dgm:t>
        <a:bodyPr/>
        <a:lstStyle/>
        <a:p>
          <a:endParaRPr lang="en-US"/>
        </a:p>
      </dgm:t>
    </dgm:pt>
    <dgm:pt modelId="{3A07A85A-B062-4263-9BFC-D0B9D61D728E}">
      <dgm:prSet/>
      <dgm:spPr/>
      <dgm:t>
        <a:bodyPr/>
        <a:lstStyle/>
        <a:p>
          <a:r>
            <a:rPr lang="en-US"/>
            <a:t>Support: Integrated Chatbot.</a:t>
          </a:r>
        </a:p>
      </dgm:t>
    </dgm:pt>
    <dgm:pt modelId="{32401443-65B7-408A-9FF0-832EA6314C57}" type="parTrans" cxnId="{FA5F269A-25CA-4AFB-B4FE-909A77727213}">
      <dgm:prSet/>
      <dgm:spPr/>
      <dgm:t>
        <a:bodyPr/>
        <a:lstStyle/>
        <a:p>
          <a:endParaRPr lang="en-US"/>
        </a:p>
      </dgm:t>
    </dgm:pt>
    <dgm:pt modelId="{279504EB-5EB3-40BA-87ED-EC515721DA0D}" type="sibTrans" cxnId="{FA5F269A-25CA-4AFB-B4FE-909A77727213}">
      <dgm:prSet/>
      <dgm:spPr/>
      <dgm:t>
        <a:bodyPr/>
        <a:lstStyle/>
        <a:p>
          <a:endParaRPr lang="en-US"/>
        </a:p>
      </dgm:t>
    </dgm:pt>
    <dgm:pt modelId="{2C60A2EE-EFC5-47EE-AD9A-C774433707AC}">
      <dgm:prSet/>
      <dgm:spPr/>
      <dgm:t>
        <a:bodyPr/>
        <a:lstStyle/>
        <a:p>
          <a:r>
            <a:rPr lang="en-US"/>
            <a:t>UI/UX: Responsive design, modern components, animations, consistent theme.</a:t>
          </a:r>
        </a:p>
      </dgm:t>
    </dgm:pt>
    <dgm:pt modelId="{70A0AB14-14D1-4D08-AA45-73B62E4BB96A}" type="parTrans" cxnId="{E22EFFF0-AF5C-45DF-951B-0B93F4C64E95}">
      <dgm:prSet/>
      <dgm:spPr/>
      <dgm:t>
        <a:bodyPr/>
        <a:lstStyle/>
        <a:p>
          <a:endParaRPr lang="en-US"/>
        </a:p>
      </dgm:t>
    </dgm:pt>
    <dgm:pt modelId="{91B2A568-D443-48D1-8BED-18364481AEE9}" type="sibTrans" cxnId="{E22EFFF0-AF5C-45DF-951B-0B93F4C64E95}">
      <dgm:prSet/>
      <dgm:spPr/>
      <dgm:t>
        <a:bodyPr/>
        <a:lstStyle/>
        <a:p>
          <a:endParaRPr lang="en-US"/>
        </a:p>
      </dgm:t>
    </dgm:pt>
    <dgm:pt modelId="{4824C4F9-AFC5-44F2-9354-AF881D09DF05}" type="pres">
      <dgm:prSet presAssocID="{60C40D79-E737-42DD-AE03-8EFE9A57EFF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507CD98-452A-4D25-AC21-E42DAE6D2D6B}" type="pres">
      <dgm:prSet presAssocID="{4C1D3BD6-24A4-48C4-850F-9A9C03036E6A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593C5F-16B2-484C-978B-E42403777850}" type="pres">
      <dgm:prSet presAssocID="{93AE7B9B-9346-4D91-8C4A-F9377510C4CF}" presName="sibTrans" presStyleCnt="0"/>
      <dgm:spPr/>
    </dgm:pt>
    <dgm:pt modelId="{0C7AEA3E-8357-44CF-B029-CC7188E16CB6}" type="pres">
      <dgm:prSet presAssocID="{D2572B42-4597-4810-BD78-3FFD28C43898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1D8FFB-ACFA-4FF2-B1B1-DB9AEF7205B7}" type="pres">
      <dgm:prSet presAssocID="{1E0B2379-F1E3-450D-8DC6-90DE70E085E3}" presName="sibTrans" presStyleCnt="0"/>
      <dgm:spPr/>
    </dgm:pt>
    <dgm:pt modelId="{A0728CD2-BCCB-4D90-B1E3-BA7D7D98E484}" type="pres">
      <dgm:prSet presAssocID="{8F5F019A-64D4-443D-B79E-404EC8480F04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3036E1-FD1C-44C9-A1D4-59BCECC9A214}" type="pres">
      <dgm:prSet presAssocID="{E3385811-935F-40CF-A228-5AFCFCA8D724}" presName="sibTrans" presStyleCnt="0"/>
      <dgm:spPr/>
    </dgm:pt>
    <dgm:pt modelId="{B3757E02-7B0D-4E79-A2AA-77EC89122DEC}" type="pres">
      <dgm:prSet presAssocID="{3A07A85A-B062-4263-9BFC-D0B9D61D728E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41B389-5E52-4F29-81F1-886ADF396C61}" type="pres">
      <dgm:prSet presAssocID="{279504EB-5EB3-40BA-87ED-EC515721DA0D}" presName="sibTrans" presStyleCnt="0"/>
      <dgm:spPr/>
    </dgm:pt>
    <dgm:pt modelId="{8A51EB7D-75C0-4E8F-BDAA-5BD5A0B6D614}" type="pres">
      <dgm:prSet presAssocID="{2C60A2EE-EFC5-47EE-AD9A-C774433707A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AD0AD0C-51DB-4339-A24A-D50E5A422134}" srcId="{60C40D79-E737-42DD-AE03-8EFE9A57EFF8}" destId="{8F5F019A-64D4-443D-B79E-404EC8480F04}" srcOrd="2" destOrd="0" parTransId="{B1F65E82-543E-445C-A675-F4B0F3685BD6}" sibTransId="{E3385811-935F-40CF-A228-5AFCFCA8D724}"/>
    <dgm:cxn modelId="{FE2C8CF8-E8F8-41C2-BD79-0AC859DD124C}" type="presOf" srcId="{3A07A85A-B062-4263-9BFC-D0B9D61D728E}" destId="{B3757E02-7B0D-4E79-A2AA-77EC89122DEC}" srcOrd="0" destOrd="0" presId="urn:microsoft.com/office/officeart/2005/8/layout/default"/>
    <dgm:cxn modelId="{FA5F269A-25CA-4AFB-B4FE-909A77727213}" srcId="{60C40D79-E737-42DD-AE03-8EFE9A57EFF8}" destId="{3A07A85A-B062-4263-9BFC-D0B9D61D728E}" srcOrd="3" destOrd="0" parTransId="{32401443-65B7-408A-9FF0-832EA6314C57}" sibTransId="{279504EB-5EB3-40BA-87ED-EC515721DA0D}"/>
    <dgm:cxn modelId="{B493B972-2958-40D9-9353-7D1B1795A26A}" srcId="{60C40D79-E737-42DD-AE03-8EFE9A57EFF8}" destId="{4C1D3BD6-24A4-48C4-850F-9A9C03036E6A}" srcOrd="0" destOrd="0" parTransId="{EC2BFC72-2178-4DD6-84A5-92C485C2F649}" sibTransId="{93AE7B9B-9346-4D91-8C4A-F9377510C4CF}"/>
    <dgm:cxn modelId="{BBBFC46E-290D-4DB1-88FB-F3F993B17134}" type="presOf" srcId="{D2572B42-4597-4810-BD78-3FFD28C43898}" destId="{0C7AEA3E-8357-44CF-B029-CC7188E16CB6}" srcOrd="0" destOrd="0" presId="urn:microsoft.com/office/officeart/2005/8/layout/default"/>
    <dgm:cxn modelId="{148322EF-F43F-4546-9C22-CCA0C14E339D}" type="presOf" srcId="{8F5F019A-64D4-443D-B79E-404EC8480F04}" destId="{A0728CD2-BCCB-4D90-B1E3-BA7D7D98E484}" srcOrd="0" destOrd="0" presId="urn:microsoft.com/office/officeart/2005/8/layout/default"/>
    <dgm:cxn modelId="{34C31606-16D8-4C14-A397-9B6F8DC80EBA}" srcId="{60C40D79-E737-42DD-AE03-8EFE9A57EFF8}" destId="{D2572B42-4597-4810-BD78-3FFD28C43898}" srcOrd="1" destOrd="0" parTransId="{8DDE45C3-2756-40AD-815A-55B775E3551F}" sibTransId="{1E0B2379-F1E3-450D-8DC6-90DE70E085E3}"/>
    <dgm:cxn modelId="{FFDC39B7-D061-4A6C-A1C5-D47CAA7F653B}" type="presOf" srcId="{60C40D79-E737-42DD-AE03-8EFE9A57EFF8}" destId="{4824C4F9-AFC5-44F2-9354-AF881D09DF05}" srcOrd="0" destOrd="0" presId="urn:microsoft.com/office/officeart/2005/8/layout/default"/>
    <dgm:cxn modelId="{46D33599-D5D6-41CA-BEC4-F0211975FE29}" type="presOf" srcId="{4C1D3BD6-24A4-48C4-850F-9A9C03036E6A}" destId="{9507CD98-452A-4D25-AC21-E42DAE6D2D6B}" srcOrd="0" destOrd="0" presId="urn:microsoft.com/office/officeart/2005/8/layout/default"/>
    <dgm:cxn modelId="{4BB9D4E4-35E1-44BD-BA8E-5F54BDC85EDB}" type="presOf" srcId="{2C60A2EE-EFC5-47EE-AD9A-C774433707AC}" destId="{8A51EB7D-75C0-4E8F-BDAA-5BD5A0B6D614}" srcOrd="0" destOrd="0" presId="urn:microsoft.com/office/officeart/2005/8/layout/default"/>
    <dgm:cxn modelId="{E22EFFF0-AF5C-45DF-951B-0B93F4C64E95}" srcId="{60C40D79-E737-42DD-AE03-8EFE9A57EFF8}" destId="{2C60A2EE-EFC5-47EE-AD9A-C774433707AC}" srcOrd="4" destOrd="0" parTransId="{70A0AB14-14D1-4D08-AA45-73B62E4BB96A}" sibTransId="{91B2A568-D443-48D1-8BED-18364481AEE9}"/>
    <dgm:cxn modelId="{8E85B26A-881E-47A7-8F05-4043E3A89649}" type="presParOf" srcId="{4824C4F9-AFC5-44F2-9354-AF881D09DF05}" destId="{9507CD98-452A-4D25-AC21-E42DAE6D2D6B}" srcOrd="0" destOrd="0" presId="urn:microsoft.com/office/officeart/2005/8/layout/default"/>
    <dgm:cxn modelId="{63B81E24-CD45-47F2-BF32-E438F354CFA3}" type="presParOf" srcId="{4824C4F9-AFC5-44F2-9354-AF881D09DF05}" destId="{A4593C5F-16B2-484C-978B-E42403777850}" srcOrd="1" destOrd="0" presId="urn:microsoft.com/office/officeart/2005/8/layout/default"/>
    <dgm:cxn modelId="{F9C0D283-3DD7-4F2D-A43F-FB4B2CF71809}" type="presParOf" srcId="{4824C4F9-AFC5-44F2-9354-AF881D09DF05}" destId="{0C7AEA3E-8357-44CF-B029-CC7188E16CB6}" srcOrd="2" destOrd="0" presId="urn:microsoft.com/office/officeart/2005/8/layout/default"/>
    <dgm:cxn modelId="{F393832C-2535-44EF-A234-6DA1069B08B1}" type="presParOf" srcId="{4824C4F9-AFC5-44F2-9354-AF881D09DF05}" destId="{7B1D8FFB-ACFA-4FF2-B1B1-DB9AEF7205B7}" srcOrd="3" destOrd="0" presId="urn:microsoft.com/office/officeart/2005/8/layout/default"/>
    <dgm:cxn modelId="{B1C2D595-9AF6-4F06-8D0C-363EE7E63E16}" type="presParOf" srcId="{4824C4F9-AFC5-44F2-9354-AF881D09DF05}" destId="{A0728CD2-BCCB-4D90-B1E3-BA7D7D98E484}" srcOrd="4" destOrd="0" presId="urn:microsoft.com/office/officeart/2005/8/layout/default"/>
    <dgm:cxn modelId="{EB8BB23D-CD8A-490A-82EE-60EC341FCD3A}" type="presParOf" srcId="{4824C4F9-AFC5-44F2-9354-AF881D09DF05}" destId="{3C3036E1-FD1C-44C9-A1D4-59BCECC9A214}" srcOrd="5" destOrd="0" presId="urn:microsoft.com/office/officeart/2005/8/layout/default"/>
    <dgm:cxn modelId="{70632286-E99A-4745-9C65-C3E32E083B3D}" type="presParOf" srcId="{4824C4F9-AFC5-44F2-9354-AF881D09DF05}" destId="{B3757E02-7B0D-4E79-A2AA-77EC89122DEC}" srcOrd="6" destOrd="0" presId="urn:microsoft.com/office/officeart/2005/8/layout/default"/>
    <dgm:cxn modelId="{3DA41AB5-7C15-426C-9754-5EDBF8F3CC78}" type="presParOf" srcId="{4824C4F9-AFC5-44F2-9354-AF881D09DF05}" destId="{2341B389-5E52-4F29-81F1-886ADF396C61}" srcOrd="7" destOrd="0" presId="urn:microsoft.com/office/officeart/2005/8/layout/default"/>
    <dgm:cxn modelId="{4E847DD8-95E4-4271-9339-066C7A95C63F}" type="presParOf" srcId="{4824C4F9-AFC5-44F2-9354-AF881D09DF05}" destId="{8A51EB7D-75C0-4E8F-BDAA-5BD5A0B6D61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39189D4-46D3-492D-A3CE-BCFDEA5AC18A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8ED6C51-005C-4E9E-AE27-F9020A653D3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Frontend: HTML5, CSS (Tailwind), JS, Font Awesome, Google Fonts.</a:t>
          </a:r>
        </a:p>
      </dgm:t>
    </dgm:pt>
    <dgm:pt modelId="{D37817D3-C8BE-4176-A91B-63998B9CAE59}" type="parTrans" cxnId="{89C1EFEF-D803-4E2B-A27C-7630905D4B60}">
      <dgm:prSet/>
      <dgm:spPr/>
      <dgm:t>
        <a:bodyPr/>
        <a:lstStyle/>
        <a:p>
          <a:endParaRPr lang="en-US"/>
        </a:p>
      </dgm:t>
    </dgm:pt>
    <dgm:pt modelId="{6A3796F9-63D9-42AA-B8D5-9DB25EE92F3A}" type="sibTrans" cxnId="{89C1EFEF-D803-4E2B-A27C-7630905D4B6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F849FAF-8C99-4860-AEBA-A67FE34F790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Future Enhancements:</a:t>
          </a:r>
        </a:p>
      </dgm:t>
    </dgm:pt>
    <dgm:pt modelId="{83B09FC0-5A99-45E1-BB19-F7953B8947A9}" type="parTrans" cxnId="{34F38048-9636-4E15-B502-31F1FE4A4AF2}">
      <dgm:prSet/>
      <dgm:spPr/>
      <dgm:t>
        <a:bodyPr/>
        <a:lstStyle/>
        <a:p>
          <a:endParaRPr lang="en-US"/>
        </a:p>
      </dgm:t>
    </dgm:pt>
    <dgm:pt modelId="{1B87B91A-E99B-4469-B9EC-F3A231226E68}" type="sibTrans" cxnId="{34F38048-9636-4E15-B502-31F1FE4A4AF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5E4E1E9-D529-4F29-91EA-49551127C61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Frontend Frameworks: React, Vue.js, Angular.</a:t>
          </a:r>
        </a:p>
      </dgm:t>
    </dgm:pt>
    <dgm:pt modelId="{31D63D30-86A9-40A7-92E5-E162D3E8886E}" type="parTrans" cxnId="{35B688EE-C5C4-4B42-8248-6D0F5D4E50F5}">
      <dgm:prSet/>
      <dgm:spPr/>
      <dgm:t>
        <a:bodyPr/>
        <a:lstStyle/>
        <a:p>
          <a:endParaRPr lang="en-US"/>
        </a:p>
      </dgm:t>
    </dgm:pt>
    <dgm:pt modelId="{E31212F6-1E06-496E-A0F3-3AF1D33014BF}" type="sibTrans" cxnId="{35B688EE-C5C4-4B42-8248-6D0F5D4E50F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C2AC2B8-514F-43E0-90C3-86F73F9093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Backend: Node.js, Python, Java, etc.</a:t>
          </a:r>
        </a:p>
      </dgm:t>
    </dgm:pt>
    <dgm:pt modelId="{A4B57C09-DFB6-4DDE-909D-05C051B96ED5}" type="parTrans" cxnId="{FBA740D7-0667-469A-943F-77C2F01F9753}">
      <dgm:prSet/>
      <dgm:spPr/>
      <dgm:t>
        <a:bodyPr/>
        <a:lstStyle/>
        <a:p>
          <a:endParaRPr lang="en-US"/>
        </a:p>
      </dgm:t>
    </dgm:pt>
    <dgm:pt modelId="{DAEDE7A4-0FEF-4533-B4CD-395A284BED7B}" type="sibTrans" cxnId="{FBA740D7-0667-469A-943F-77C2F01F975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9F567F4-C8E4-4832-BEAF-D4F9F312F9D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Database: PostgreSQL, MongoDB, etc.</a:t>
          </a:r>
        </a:p>
      </dgm:t>
    </dgm:pt>
    <dgm:pt modelId="{2A93F244-DCED-42D6-BF8F-9EBC9AE408A3}" type="parTrans" cxnId="{763E0319-9AEA-48A9-97B7-67C0D95126A3}">
      <dgm:prSet/>
      <dgm:spPr/>
      <dgm:t>
        <a:bodyPr/>
        <a:lstStyle/>
        <a:p>
          <a:endParaRPr lang="en-US"/>
        </a:p>
      </dgm:t>
    </dgm:pt>
    <dgm:pt modelId="{924CB1F9-FA2B-4232-9400-8C1D86B81F55}" type="sibTrans" cxnId="{763E0319-9AEA-48A9-97B7-67C0D95126A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DF61BCF-BA84-42D2-82ED-546CD1F2F66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APIs: Booking, Payment, Visa, etc.</a:t>
          </a:r>
        </a:p>
      </dgm:t>
    </dgm:pt>
    <dgm:pt modelId="{78BABB85-6496-4FA1-A235-3407B475B174}" type="parTrans" cxnId="{EC191152-F202-480C-A529-C679CD78D642}">
      <dgm:prSet/>
      <dgm:spPr/>
      <dgm:t>
        <a:bodyPr/>
        <a:lstStyle/>
        <a:p>
          <a:endParaRPr lang="en-US"/>
        </a:p>
      </dgm:t>
    </dgm:pt>
    <dgm:pt modelId="{19CEA8BB-ABA0-4DF7-A425-A9DA5E8BDBCC}" type="sibTrans" cxnId="{EC191152-F202-480C-A529-C679CD78D64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92329B2-EAB0-49F4-84A7-D780A2C96A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Cloud: AWS, GCP, Azure.</a:t>
          </a:r>
        </a:p>
      </dgm:t>
    </dgm:pt>
    <dgm:pt modelId="{2C167DC4-EBCB-4693-B8C8-77DC3A8607DE}" type="parTrans" cxnId="{C946A792-48D8-42AE-8C08-39EE6959FF7F}">
      <dgm:prSet/>
      <dgm:spPr/>
      <dgm:t>
        <a:bodyPr/>
        <a:lstStyle/>
        <a:p>
          <a:endParaRPr lang="en-US"/>
        </a:p>
      </dgm:t>
    </dgm:pt>
    <dgm:pt modelId="{F614B445-BDAA-46C0-9B8B-C3CBC53FF278}" type="sibTrans" cxnId="{C946A792-48D8-42AE-8C08-39EE6959FF7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642A285-CF75-4D79-B707-4409D240FDD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Advanced Features: ML recommendations, analytics.</a:t>
          </a:r>
        </a:p>
      </dgm:t>
    </dgm:pt>
    <dgm:pt modelId="{139A7C93-D77F-497A-AAD3-8784678B8026}" type="parTrans" cxnId="{30B6F831-E8F7-441E-8401-FE188897C603}">
      <dgm:prSet/>
      <dgm:spPr/>
      <dgm:t>
        <a:bodyPr/>
        <a:lstStyle/>
        <a:p>
          <a:endParaRPr lang="en-US"/>
        </a:p>
      </dgm:t>
    </dgm:pt>
    <dgm:pt modelId="{1EB7BF4F-F279-42D3-9B77-B8A099B23A34}" type="sibTrans" cxnId="{30B6F831-E8F7-441E-8401-FE188897C603}">
      <dgm:prSet/>
      <dgm:spPr/>
      <dgm:t>
        <a:bodyPr/>
        <a:lstStyle/>
        <a:p>
          <a:endParaRPr lang="en-US"/>
        </a:p>
      </dgm:t>
    </dgm:pt>
    <dgm:pt modelId="{5218D3E5-4036-4CBA-9F9B-B8CBD39C2AB6}" type="pres">
      <dgm:prSet presAssocID="{939189D4-46D3-492D-A3CE-BCFDEA5AC18A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FB017C4-1220-4209-A628-DF5D93F52403}" type="pres">
      <dgm:prSet presAssocID="{939189D4-46D3-492D-A3CE-BCFDEA5AC18A}" presName="container" presStyleCnt="0">
        <dgm:presLayoutVars>
          <dgm:dir/>
          <dgm:resizeHandles val="exact"/>
        </dgm:presLayoutVars>
      </dgm:prSet>
      <dgm:spPr/>
    </dgm:pt>
    <dgm:pt modelId="{677D3EEF-8180-45CC-9E3A-D80F8C73B71F}" type="pres">
      <dgm:prSet presAssocID="{98ED6C51-005C-4E9E-AE27-F9020A653D39}" presName="compNode" presStyleCnt="0"/>
      <dgm:spPr/>
    </dgm:pt>
    <dgm:pt modelId="{C7091BB7-C142-45A0-9F2F-4EAC0EF531FD}" type="pres">
      <dgm:prSet presAssocID="{98ED6C51-005C-4E9E-AE27-F9020A653D39}" presName="iconBgRect" presStyleLbl="bgShp" presStyleIdx="0" presStyleCnt="8"/>
      <dgm:spPr/>
    </dgm:pt>
    <dgm:pt modelId="{AA5C5F22-06B4-4233-B8FC-1C44978F2DBB}" type="pres">
      <dgm:prSet presAssocID="{98ED6C51-005C-4E9E-AE27-F9020A653D39}" presName="iconRect" presStyleLbl="node1" presStyleIdx="0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9C029385-331A-4D2B-AC57-858702D78B6C}" type="pres">
      <dgm:prSet presAssocID="{98ED6C51-005C-4E9E-AE27-F9020A653D39}" presName="spaceRect" presStyleCnt="0"/>
      <dgm:spPr/>
    </dgm:pt>
    <dgm:pt modelId="{18DE007C-24CD-4B38-AA36-44397991A737}" type="pres">
      <dgm:prSet presAssocID="{98ED6C51-005C-4E9E-AE27-F9020A653D39}" presName="textRect" presStyleLbl="revTx" presStyleIdx="0" presStyleCnt="8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3BE0F18D-8CA6-4A81-83B3-0A39249FBC01}" type="pres">
      <dgm:prSet presAssocID="{6A3796F9-63D9-42AA-B8D5-9DB25EE92F3A}" presName="sibTrans" presStyleLbl="sibTrans2D1" presStyleIdx="0" presStyleCnt="0"/>
      <dgm:spPr/>
      <dgm:t>
        <a:bodyPr/>
        <a:lstStyle/>
        <a:p>
          <a:endParaRPr lang="en-US"/>
        </a:p>
      </dgm:t>
    </dgm:pt>
    <dgm:pt modelId="{19F4F202-D6DE-4161-874F-1DA851B31998}" type="pres">
      <dgm:prSet presAssocID="{1F849FAF-8C99-4860-AEBA-A67FE34F790A}" presName="compNode" presStyleCnt="0"/>
      <dgm:spPr/>
    </dgm:pt>
    <dgm:pt modelId="{FE25680B-D834-40EC-B1AF-90BDE5587668}" type="pres">
      <dgm:prSet presAssocID="{1F849FAF-8C99-4860-AEBA-A67FE34F790A}" presName="iconBgRect" presStyleLbl="bgShp" presStyleIdx="1" presStyleCnt="8"/>
      <dgm:spPr/>
    </dgm:pt>
    <dgm:pt modelId="{AD2DC448-40FD-4381-A71D-850D0C217369}" type="pres">
      <dgm:prSet presAssocID="{1F849FAF-8C99-4860-AEBA-A67FE34F790A}" presName="iconRect" presStyleLbl="node1" presStyleIdx="1" presStyleCnt="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96EEAAA-EB26-494B-90E0-51295525481F}" type="pres">
      <dgm:prSet presAssocID="{1F849FAF-8C99-4860-AEBA-A67FE34F790A}" presName="spaceRect" presStyleCnt="0"/>
      <dgm:spPr/>
    </dgm:pt>
    <dgm:pt modelId="{D469F63E-51AB-45DB-8AA4-2C3E83D52C35}" type="pres">
      <dgm:prSet presAssocID="{1F849FAF-8C99-4860-AEBA-A67FE34F790A}" presName="textRect" presStyleLbl="revTx" presStyleIdx="1" presStyleCnt="8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D6B29618-DB4A-4196-B33E-4700121FC86A}" type="pres">
      <dgm:prSet presAssocID="{1B87B91A-E99B-4469-B9EC-F3A231226E68}" presName="sibTrans" presStyleLbl="sibTrans2D1" presStyleIdx="0" presStyleCnt="0"/>
      <dgm:spPr/>
      <dgm:t>
        <a:bodyPr/>
        <a:lstStyle/>
        <a:p>
          <a:endParaRPr lang="en-US"/>
        </a:p>
      </dgm:t>
    </dgm:pt>
    <dgm:pt modelId="{D233BD20-34D4-43FD-8EB3-D0BDF6669F28}" type="pres">
      <dgm:prSet presAssocID="{15E4E1E9-D529-4F29-91EA-49551127C61B}" presName="compNode" presStyleCnt="0"/>
      <dgm:spPr/>
    </dgm:pt>
    <dgm:pt modelId="{0B02B9E8-9F00-4B5F-8E20-F738672F0419}" type="pres">
      <dgm:prSet presAssocID="{15E4E1E9-D529-4F29-91EA-49551127C61B}" presName="iconBgRect" presStyleLbl="bgShp" presStyleIdx="2" presStyleCnt="8"/>
      <dgm:spPr/>
    </dgm:pt>
    <dgm:pt modelId="{1FEA2147-F12E-4A11-B3B6-1F096DE98C58}" type="pres">
      <dgm:prSet presAssocID="{15E4E1E9-D529-4F29-91EA-49551127C61B}" presName="iconRect" presStyleLbl="node1" presStyleIdx="2" presStyleCnt="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AB18B015-4C15-41CD-98FE-DDB998D29BAC}" type="pres">
      <dgm:prSet presAssocID="{15E4E1E9-D529-4F29-91EA-49551127C61B}" presName="spaceRect" presStyleCnt="0"/>
      <dgm:spPr/>
    </dgm:pt>
    <dgm:pt modelId="{F039227E-E921-405E-9963-3B37CF7302A2}" type="pres">
      <dgm:prSet presAssocID="{15E4E1E9-D529-4F29-91EA-49551127C61B}" presName="textRect" presStyleLbl="revTx" presStyleIdx="2" presStyleCnt="8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4C6CA9C0-7BAA-4014-BC77-F865D6D9F6F8}" type="pres">
      <dgm:prSet presAssocID="{E31212F6-1E06-496E-A0F3-3AF1D33014BF}" presName="sibTrans" presStyleLbl="sibTrans2D1" presStyleIdx="0" presStyleCnt="0"/>
      <dgm:spPr/>
      <dgm:t>
        <a:bodyPr/>
        <a:lstStyle/>
        <a:p>
          <a:endParaRPr lang="en-US"/>
        </a:p>
      </dgm:t>
    </dgm:pt>
    <dgm:pt modelId="{7E43D56A-246E-401E-93FF-E530F73AB233}" type="pres">
      <dgm:prSet presAssocID="{5C2AC2B8-514F-43E0-90C3-86F73F9093DD}" presName="compNode" presStyleCnt="0"/>
      <dgm:spPr/>
    </dgm:pt>
    <dgm:pt modelId="{0A4D37A3-DA97-4878-A587-DAF7D9025B83}" type="pres">
      <dgm:prSet presAssocID="{5C2AC2B8-514F-43E0-90C3-86F73F9093DD}" presName="iconBgRect" presStyleLbl="bgShp" presStyleIdx="3" presStyleCnt="8"/>
      <dgm:spPr/>
    </dgm:pt>
    <dgm:pt modelId="{F7713EDC-ABDC-46A6-9DC1-AB87856DB232}" type="pres">
      <dgm:prSet presAssocID="{5C2AC2B8-514F-43E0-90C3-86F73F9093DD}" presName="iconRect" presStyleLbl="node1" presStyleIdx="3" presStyleCnt="8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99D8CE82-31E4-42CD-809D-68062F17D029}" type="pres">
      <dgm:prSet presAssocID="{5C2AC2B8-514F-43E0-90C3-86F73F9093DD}" presName="spaceRect" presStyleCnt="0"/>
      <dgm:spPr/>
    </dgm:pt>
    <dgm:pt modelId="{7942DEC3-2A68-41BB-88B0-0CE83BB3D077}" type="pres">
      <dgm:prSet presAssocID="{5C2AC2B8-514F-43E0-90C3-86F73F9093DD}" presName="textRect" presStyleLbl="revTx" presStyleIdx="3" presStyleCnt="8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EB8213DA-D429-41A8-B122-D8E16B7DAA42}" type="pres">
      <dgm:prSet presAssocID="{DAEDE7A4-0FEF-4533-B4CD-395A284BED7B}" presName="sibTrans" presStyleLbl="sibTrans2D1" presStyleIdx="0" presStyleCnt="0"/>
      <dgm:spPr/>
      <dgm:t>
        <a:bodyPr/>
        <a:lstStyle/>
        <a:p>
          <a:endParaRPr lang="en-US"/>
        </a:p>
      </dgm:t>
    </dgm:pt>
    <dgm:pt modelId="{ECC0105A-CD83-4D98-AA51-0219B7E493E7}" type="pres">
      <dgm:prSet presAssocID="{99F567F4-C8E4-4832-BEAF-D4F9F312F9D4}" presName="compNode" presStyleCnt="0"/>
      <dgm:spPr/>
    </dgm:pt>
    <dgm:pt modelId="{B1851747-6026-4FF4-A6C0-548956F296FA}" type="pres">
      <dgm:prSet presAssocID="{99F567F4-C8E4-4832-BEAF-D4F9F312F9D4}" presName="iconBgRect" presStyleLbl="bgShp" presStyleIdx="4" presStyleCnt="8"/>
      <dgm:spPr/>
    </dgm:pt>
    <dgm:pt modelId="{6F2E955A-9B96-45A6-8169-846B8A88F2F3}" type="pres">
      <dgm:prSet presAssocID="{99F567F4-C8E4-4832-BEAF-D4F9F312F9D4}" presName="iconRect" presStyleLbl="node1" presStyleIdx="4" presStyleCnt="8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89C2803E-99B6-4A7B-8A0C-40E751B707AE}" type="pres">
      <dgm:prSet presAssocID="{99F567F4-C8E4-4832-BEAF-D4F9F312F9D4}" presName="spaceRect" presStyleCnt="0"/>
      <dgm:spPr/>
    </dgm:pt>
    <dgm:pt modelId="{110E49ED-58DF-4F48-B7C9-A023D65FAD54}" type="pres">
      <dgm:prSet presAssocID="{99F567F4-C8E4-4832-BEAF-D4F9F312F9D4}" presName="textRect" presStyleLbl="revTx" presStyleIdx="4" presStyleCnt="8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51F768D5-BF50-4AC4-8E2F-1A524B884F6B}" type="pres">
      <dgm:prSet presAssocID="{924CB1F9-FA2B-4232-9400-8C1D86B81F55}" presName="sibTrans" presStyleLbl="sibTrans2D1" presStyleIdx="0" presStyleCnt="0"/>
      <dgm:spPr/>
      <dgm:t>
        <a:bodyPr/>
        <a:lstStyle/>
        <a:p>
          <a:endParaRPr lang="en-US"/>
        </a:p>
      </dgm:t>
    </dgm:pt>
    <dgm:pt modelId="{01ADF2AD-B12C-4C38-A839-10F548BCD9A7}" type="pres">
      <dgm:prSet presAssocID="{2DF61BCF-BA84-42D2-82ED-546CD1F2F669}" presName="compNode" presStyleCnt="0"/>
      <dgm:spPr/>
    </dgm:pt>
    <dgm:pt modelId="{D75A68E0-9FEE-4B1D-A9EB-C6989671C856}" type="pres">
      <dgm:prSet presAssocID="{2DF61BCF-BA84-42D2-82ED-546CD1F2F669}" presName="iconBgRect" presStyleLbl="bgShp" presStyleIdx="5" presStyleCnt="8"/>
      <dgm:spPr/>
    </dgm:pt>
    <dgm:pt modelId="{613539A9-29AB-405A-9095-B14C6A34B960}" type="pres">
      <dgm:prSet presAssocID="{2DF61BCF-BA84-42D2-82ED-546CD1F2F669}" presName="iconRect" presStyleLbl="node1" presStyleIdx="5" presStyleCnt="8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redit card"/>
        </a:ext>
      </dgm:extLst>
    </dgm:pt>
    <dgm:pt modelId="{D9D30445-4E39-4D5E-8EEE-7D427156A4EE}" type="pres">
      <dgm:prSet presAssocID="{2DF61BCF-BA84-42D2-82ED-546CD1F2F669}" presName="spaceRect" presStyleCnt="0"/>
      <dgm:spPr/>
    </dgm:pt>
    <dgm:pt modelId="{C68F7E74-7091-4379-906C-6414462158BE}" type="pres">
      <dgm:prSet presAssocID="{2DF61BCF-BA84-42D2-82ED-546CD1F2F669}" presName="textRect" presStyleLbl="revTx" presStyleIdx="5" presStyleCnt="8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110DF790-1CCF-41FC-B7E4-03B17C38AFE6}" type="pres">
      <dgm:prSet presAssocID="{19CEA8BB-ABA0-4DF7-A425-A9DA5E8BDBC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B558204B-0901-49F5-B2DF-BB104F9C8CCD}" type="pres">
      <dgm:prSet presAssocID="{292329B2-EAB0-49F4-84A7-D780A2C96A9C}" presName="compNode" presStyleCnt="0"/>
      <dgm:spPr/>
    </dgm:pt>
    <dgm:pt modelId="{44E9BD77-DD40-4C09-9FF1-9D2136F9EFC3}" type="pres">
      <dgm:prSet presAssocID="{292329B2-EAB0-49F4-84A7-D780A2C96A9C}" presName="iconBgRect" presStyleLbl="bgShp" presStyleIdx="6" presStyleCnt="8"/>
      <dgm:spPr/>
    </dgm:pt>
    <dgm:pt modelId="{9D242199-274D-49CA-A003-103C02481E58}" type="pres">
      <dgm:prSet presAssocID="{292329B2-EAB0-49F4-84A7-D780A2C96A9C}" presName="iconRect" presStyleLbl="node1" presStyleIdx="6" presStyleCnt="8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27108156-5199-48E6-B449-0A863A7F044E}" type="pres">
      <dgm:prSet presAssocID="{292329B2-EAB0-49F4-84A7-D780A2C96A9C}" presName="spaceRect" presStyleCnt="0"/>
      <dgm:spPr/>
    </dgm:pt>
    <dgm:pt modelId="{6861BD7B-15F4-42A8-AF69-6812221232C0}" type="pres">
      <dgm:prSet presAssocID="{292329B2-EAB0-49F4-84A7-D780A2C96A9C}" presName="textRect" presStyleLbl="revTx" presStyleIdx="6" presStyleCnt="8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EFF9995-6507-4274-9F40-B50BE95208B9}" type="pres">
      <dgm:prSet presAssocID="{F614B445-BDAA-46C0-9B8B-C3CBC53FF278}" presName="sibTrans" presStyleLbl="sibTrans2D1" presStyleIdx="0" presStyleCnt="0"/>
      <dgm:spPr/>
      <dgm:t>
        <a:bodyPr/>
        <a:lstStyle/>
        <a:p>
          <a:endParaRPr lang="en-US"/>
        </a:p>
      </dgm:t>
    </dgm:pt>
    <dgm:pt modelId="{69FC3659-B58A-4389-9DE1-F86D5B195D22}" type="pres">
      <dgm:prSet presAssocID="{C642A285-CF75-4D79-B707-4409D240FDD7}" presName="compNode" presStyleCnt="0"/>
      <dgm:spPr/>
    </dgm:pt>
    <dgm:pt modelId="{06C568C8-6227-4EA0-92C8-E12991A2494D}" type="pres">
      <dgm:prSet presAssocID="{C642A285-CF75-4D79-B707-4409D240FDD7}" presName="iconBgRect" presStyleLbl="bgShp" presStyleIdx="7" presStyleCnt="8"/>
      <dgm:spPr/>
    </dgm:pt>
    <dgm:pt modelId="{96119FBE-0B3A-44A4-99E9-031865988F09}" type="pres">
      <dgm:prSet presAssocID="{C642A285-CF75-4D79-B707-4409D240FDD7}" presName="iconRect" presStyleLbl="node1" presStyleIdx="7" presStyleCnt="8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E83FEB67-203A-4826-B52D-54DA3DD203F5}" type="pres">
      <dgm:prSet presAssocID="{C642A285-CF75-4D79-B707-4409D240FDD7}" presName="spaceRect" presStyleCnt="0"/>
      <dgm:spPr/>
    </dgm:pt>
    <dgm:pt modelId="{92A3011C-27FE-4054-9A52-01A489AC4693}" type="pres">
      <dgm:prSet presAssocID="{C642A285-CF75-4D79-B707-4409D240FDD7}" presName="textRect" presStyleLbl="revTx" presStyleIdx="7" presStyleCnt="8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FC07536-583F-4FCC-8023-ED0C7A57BC82}" type="presOf" srcId="{5C2AC2B8-514F-43E0-90C3-86F73F9093DD}" destId="{7942DEC3-2A68-41BB-88B0-0CE83BB3D077}" srcOrd="0" destOrd="0" presId="urn:microsoft.com/office/officeart/2018/2/layout/IconCircleList"/>
    <dgm:cxn modelId="{763E0319-9AEA-48A9-97B7-67C0D95126A3}" srcId="{939189D4-46D3-492D-A3CE-BCFDEA5AC18A}" destId="{99F567F4-C8E4-4832-BEAF-D4F9F312F9D4}" srcOrd="4" destOrd="0" parTransId="{2A93F244-DCED-42D6-BF8F-9EBC9AE408A3}" sibTransId="{924CB1F9-FA2B-4232-9400-8C1D86B81F55}"/>
    <dgm:cxn modelId="{58CB8145-66C9-48E6-AB1F-C78FCBE31950}" type="presOf" srcId="{E31212F6-1E06-496E-A0F3-3AF1D33014BF}" destId="{4C6CA9C0-7BAA-4014-BC77-F865D6D9F6F8}" srcOrd="0" destOrd="0" presId="urn:microsoft.com/office/officeart/2018/2/layout/IconCircleList"/>
    <dgm:cxn modelId="{DC188193-DC82-40C8-BB45-410992188202}" type="presOf" srcId="{924CB1F9-FA2B-4232-9400-8C1D86B81F55}" destId="{51F768D5-BF50-4AC4-8E2F-1A524B884F6B}" srcOrd="0" destOrd="0" presId="urn:microsoft.com/office/officeart/2018/2/layout/IconCircleList"/>
    <dgm:cxn modelId="{526E216E-DBB0-48FA-8A4C-1F354FF7C6DB}" type="presOf" srcId="{2DF61BCF-BA84-42D2-82ED-546CD1F2F669}" destId="{C68F7E74-7091-4379-906C-6414462158BE}" srcOrd="0" destOrd="0" presId="urn:microsoft.com/office/officeart/2018/2/layout/IconCircleList"/>
    <dgm:cxn modelId="{89C1EFEF-D803-4E2B-A27C-7630905D4B60}" srcId="{939189D4-46D3-492D-A3CE-BCFDEA5AC18A}" destId="{98ED6C51-005C-4E9E-AE27-F9020A653D39}" srcOrd="0" destOrd="0" parTransId="{D37817D3-C8BE-4176-A91B-63998B9CAE59}" sibTransId="{6A3796F9-63D9-42AA-B8D5-9DB25EE92F3A}"/>
    <dgm:cxn modelId="{8A669C43-A485-4285-8D3E-0488E79DA8E0}" type="presOf" srcId="{292329B2-EAB0-49F4-84A7-D780A2C96A9C}" destId="{6861BD7B-15F4-42A8-AF69-6812221232C0}" srcOrd="0" destOrd="0" presId="urn:microsoft.com/office/officeart/2018/2/layout/IconCircleList"/>
    <dgm:cxn modelId="{E2D908B6-42BA-4084-8108-60890CC6EF9D}" type="presOf" srcId="{939189D4-46D3-492D-A3CE-BCFDEA5AC18A}" destId="{5218D3E5-4036-4CBA-9F9B-B8CBD39C2AB6}" srcOrd="0" destOrd="0" presId="urn:microsoft.com/office/officeart/2018/2/layout/IconCircleList"/>
    <dgm:cxn modelId="{A46E13CA-3821-4922-91E5-182CC9D58C1A}" type="presOf" srcId="{99F567F4-C8E4-4832-BEAF-D4F9F312F9D4}" destId="{110E49ED-58DF-4F48-B7C9-A023D65FAD54}" srcOrd="0" destOrd="0" presId="urn:microsoft.com/office/officeart/2018/2/layout/IconCircleList"/>
    <dgm:cxn modelId="{F3ACA716-6B45-4D47-BF6A-E1628B39AFFC}" type="presOf" srcId="{C642A285-CF75-4D79-B707-4409D240FDD7}" destId="{92A3011C-27FE-4054-9A52-01A489AC4693}" srcOrd="0" destOrd="0" presId="urn:microsoft.com/office/officeart/2018/2/layout/IconCircleList"/>
    <dgm:cxn modelId="{1F65B388-DEB1-48D7-B649-C0A0CBE47529}" type="presOf" srcId="{DAEDE7A4-0FEF-4533-B4CD-395A284BED7B}" destId="{EB8213DA-D429-41A8-B122-D8E16B7DAA42}" srcOrd="0" destOrd="0" presId="urn:microsoft.com/office/officeart/2018/2/layout/IconCircleList"/>
    <dgm:cxn modelId="{F71AFE9E-0902-4FD3-8DC9-921927D2ACAD}" type="presOf" srcId="{1B87B91A-E99B-4469-B9EC-F3A231226E68}" destId="{D6B29618-DB4A-4196-B33E-4700121FC86A}" srcOrd="0" destOrd="0" presId="urn:microsoft.com/office/officeart/2018/2/layout/IconCircleList"/>
    <dgm:cxn modelId="{34F38048-9636-4E15-B502-31F1FE4A4AF2}" srcId="{939189D4-46D3-492D-A3CE-BCFDEA5AC18A}" destId="{1F849FAF-8C99-4860-AEBA-A67FE34F790A}" srcOrd="1" destOrd="0" parTransId="{83B09FC0-5A99-45E1-BB19-F7953B8947A9}" sibTransId="{1B87B91A-E99B-4469-B9EC-F3A231226E68}"/>
    <dgm:cxn modelId="{FBA740D7-0667-469A-943F-77C2F01F9753}" srcId="{939189D4-46D3-492D-A3CE-BCFDEA5AC18A}" destId="{5C2AC2B8-514F-43E0-90C3-86F73F9093DD}" srcOrd="3" destOrd="0" parTransId="{A4B57C09-DFB6-4DDE-909D-05C051B96ED5}" sibTransId="{DAEDE7A4-0FEF-4533-B4CD-395A284BED7B}"/>
    <dgm:cxn modelId="{B3C732AD-2992-41AB-B586-4449D5F513F9}" type="presOf" srcId="{98ED6C51-005C-4E9E-AE27-F9020A653D39}" destId="{18DE007C-24CD-4B38-AA36-44397991A737}" srcOrd="0" destOrd="0" presId="urn:microsoft.com/office/officeart/2018/2/layout/IconCircleList"/>
    <dgm:cxn modelId="{C946A792-48D8-42AE-8C08-39EE6959FF7F}" srcId="{939189D4-46D3-492D-A3CE-BCFDEA5AC18A}" destId="{292329B2-EAB0-49F4-84A7-D780A2C96A9C}" srcOrd="6" destOrd="0" parTransId="{2C167DC4-EBCB-4693-B8C8-77DC3A8607DE}" sibTransId="{F614B445-BDAA-46C0-9B8B-C3CBC53FF278}"/>
    <dgm:cxn modelId="{2FD577DB-3695-4189-A89B-D80F618B6ACB}" type="presOf" srcId="{19CEA8BB-ABA0-4DF7-A425-A9DA5E8BDBCC}" destId="{110DF790-1CCF-41FC-B7E4-03B17C38AFE6}" srcOrd="0" destOrd="0" presId="urn:microsoft.com/office/officeart/2018/2/layout/IconCircleList"/>
    <dgm:cxn modelId="{3973EE5D-3D19-4667-B4CB-BDE8ECBD3F64}" type="presOf" srcId="{15E4E1E9-D529-4F29-91EA-49551127C61B}" destId="{F039227E-E921-405E-9963-3B37CF7302A2}" srcOrd="0" destOrd="0" presId="urn:microsoft.com/office/officeart/2018/2/layout/IconCircleList"/>
    <dgm:cxn modelId="{EC191152-F202-480C-A529-C679CD78D642}" srcId="{939189D4-46D3-492D-A3CE-BCFDEA5AC18A}" destId="{2DF61BCF-BA84-42D2-82ED-546CD1F2F669}" srcOrd="5" destOrd="0" parTransId="{78BABB85-6496-4FA1-A235-3407B475B174}" sibTransId="{19CEA8BB-ABA0-4DF7-A425-A9DA5E8BDBCC}"/>
    <dgm:cxn modelId="{80E987CF-6139-404F-BC97-B2758D475603}" type="presOf" srcId="{F614B445-BDAA-46C0-9B8B-C3CBC53FF278}" destId="{FEFF9995-6507-4274-9F40-B50BE95208B9}" srcOrd="0" destOrd="0" presId="urn:microsoft.com/office/officeart/2018/2/layout/IconCircleList"/>
    <dgm:cxn modelId="{35B688EE-C5C4-4B42-8248-6D0F5D4E50F5}" srcId="{939189D4-46D3-492D-A3CE-BCFDEA5AC18A}" destId="{15E4E1E9-D529-4F29-91EA-49551127C61B}" srcOrd="2" destOrd="0" parTransId="{31D63D30-86A9-40A7-92E5-E162D3E8886E}" sibTransId="{E31212F6-1E06-496E-A0F3-3AF1D33014BF}"/>
    <dgm:cxn modelId="{DEAD1EBC-EB61-4541-BB4B-4F1CFC76E2C9}" type="presOf" srcId="{1F849FAF-8C99-4860-AEBA-A67FE34F790A}" destId="{D469F63E-51AB-45DB-8AA4-2C3E83D52C35}" srcOrd="0" destOrd="0" presId="urn:microsoft.com/office/officeart/2018/2/layout/IconCircleList"/>
    <dgm:cxn modelId="{B0FE884B-7895-4CC7-9948-29D2F676BEF6}" type="presOf" srcId="{6A3796F9-63D9-42AA-B8D5-9DB25EE92F3A}" destId="{3BE0F18D-8CA6-4A81-83B3-0A39249FBC01}" srcOrd="0" destOrd="0" presId="urn:microsoft.com/office/officeart/2018/2/layout/IconCircleList"/>
    <dgm:cxn modelId="{30B6F831-E8F7-441E-8401-FE188897C603}" srcId="{939189D4-46D3-492D-A3CE-BCFDEA5AC18A}" destId="{C642A285-CF75-4D79-B707-4409D240FDD7}" srcOrd="7" destOrd="0" parTransId="{139A7C93-D77F-497A-AAD3-8784678B8026}" sibTransId="{1EB7BF4F-F279-42D3-9B77-B8A099B23A34}"/>
    <dgm:cxn modelId="{2753C0B5-B2A2-4E54-83E3-BD2D898CFD82}" type="presParOf" srcId="{5218D3E5-4036-4CBA-9F9B-B8CBD39C2AB6}" destId="{EFB017C4-1220-4209-A628-DF5D93F52403}" srcOrd="0" destOrd="0" presId="urn:microsoft.com/office/officeart/2018/2/layout/IconCircleList"/>
    <dgm:cxn modelId="{ED6ADE91-1471-433A-BC63-85B6C333B378}" type="presParOf" srcId="{EFB017C4-1220-4209-A628-DF5D93F52403}" destId="{677D3EEF-8180-45CC-9E3A-D80F8C73B71F}" srcOrd="0" destOrd="0" presId="urn:microsoft.com/office/officeart/2018/2/layout/IconCircleList"/>
    <dgm:cxn modelId="{8CE63F13-2D89-47C3-8788-BF889AF935A2}" type="presParOf" srcId="{677D3EEF-8180-45CC-9E3A-D80F8C73B71F}" destId="{C7091BB7-C142-45A0-9F2F-4EAC0EF531FD}" srcOrd="0" destOrd="0" presId="urn:microsoft.com/office/officeart/2018/2/layout/IconCircleList"/>
    <dgm:cxn modelId="{4CEBBDA5-7A7B-4CCC-9791-1233A3F4AADE}" type="presParOf" srcId="{677D3EEF-8180-45CC-9E3A-D80F8C73B71F}" destId="{AA5C5F22-06B4-4233-B8FC-1C44978F2DBB}" srcOrd="1" destOrd="0" presId="urn:microsoft.com/office/officeart/2018/2/layout/IconCircleList"/>
    <dgm:cxn modelId="{895BFC38-64FE-4462-BFAC-049B46844F68}" type="presParOf" srcId="{677D3EEF-8180-45CC-9E3A-D80F8C73B71F}" destId="{9C029385-331A-4D2B-AC57-858702D78B6C}" srcOrd="2" destOrd="0" presId="urn:microsoft.com/office/officeart/2018/2/layout/IconCircleList"/>
    <dgm:cxn modelId="{22759B8D-53BE-4BBB-B631-9F7830DEC376}" type="presParOf" srcId="{677D3EEF-8180-45CC-9E3A-D80F8C73B71F}" destId="{18DE007C-24CD-4B38-AA36-44397991A737}" srcOrd="3" destOrd="0" presId="urn:microsoft.com/office/officeart/2018/2/layout/IconCircleList"/>
    <dgm:cxn modelId="{7EC19A83-07E8-4072-ABB9-3944C8642A35}" type="presParOf" srcId="{EFB017C4-1220-4209-A628-DF5D93F52403}" destId="{3BE0F18D-8CA6-4A81-83B3-0A39249FBC01}" srcOrd="1" destOrd="0" presId="urn:microsoft.com/office/officeart/2018/2/layout/IconCircleList"/>
    <dgm:cxn modelId="{E2BD63E1-2B82-4EFC-823E-12575A830D6B}" type="presParOf" srcId="{EFB017C4-1220-4209-A628-DF5D93F52403}" destId="{19F4F202-D6DE-4161-874F-1DA851B31998}" srcOrd="2" destOrd="0" presId="urn:microsoft.com/office/officeart/2018/2/layout/IconCircleList"/>
    <dgm:cxn modelId="{118011A6-9FE5-4062-93EA-16C291797A22}" type="presParOf" srcId="{19F4F202-D6DE-4161-874F-1DA851B31998}" destId="{FE25680B-D834-40EC-B1AF-90BDE5587668}" srcOrd="0" destOrd="0" presId="urn:microsoft.com/office/officeart/2018/2/layout/IconCircleList"/>
    <dgm:cxn modelId="{5161FE15-39BE-46CA-B043-3ECCAC2E2139}" type="presParOf" srcId="{19F4F202-D6DE-4161-874F-1DA851B31998}" destId="{AD2DC448-40FD-4381-A71D-850D0C217369}" srcOrd="1" destOrd="0" presId="urn:microsoft.com/office/officeart/2018/2/layout/IconCircleList"/>
    <dgm:cxn modelId="{54959E2C-B3D1-4AF0-A812-8558961A1A4E}" type="presParOf" srcId="{19F4F202-D6DE-4161-874F-1DA851B31998}" destId="{196EEAAA-EB26-494B-90E0-51295525481F}" srcOrd="2" destOrd="0" presId="urn:microsoft.com/office/officeart/2018/2/layout/IconCircleList"/>
    <dgm:cxn modelId="{0CDC7624-D4F9-4FBD-A928-153A6400C9B1}" type="presParOf" srcId="{19F4F202-D6DE-4161-874F-1DA851B31998}" destId="{D469F63E-51AB-45DB-8AA4-2C3E83D52C35}" srcOrd="3" destOrd="0" presId="urn:microsoft.com/office/officeart/2018/2/layout/IconCircleList"/>
    <dgm:cxn modelId="{A20541EE-9E47-421C-9BDB-7B89376C799D}" type="presParOf" srcId="{EFB017C4-1220-4209-A628-DF5D93F52403}" destId="{D6B29618-DB4A-4196-B33E-4700121FC86A}" srcOrd="3" destOrd="0" presId="urn:microsoft.com/office/officeart/2018/2/layout/IconCircleList"/>
    <dgm:cxn modelId="{EC52B25F-3594-4745-AA62-ABCDECEA0798}" type="presParOf" srcId="{EFB017C4-1220-4209-A628-DF5D93F52403}" destId="{D233BD20-34D4-43FD-8EB3-D0BDF6669F28}" srcOrd="4" destOrd="0" presId="urn:microsoft.com/office/officeart/2018/2/layout/IconCircleList"/>
    <dgm:cxn modelId="{464EBF95-C5F0-445D-AAD6-B811C5F38430}" type="presParOf" srcId="{D233BD20-34D4-43FD-8EB3-D0BDF6669F28}" destId="{0B02B9E8-9F00-4B5F-8E20-F738672F0419}" srcOrd="0" destOrd="0" presId="urn:microsoft.com/office/officeart/2018/2/layout/IconCircleList"/>
    <dgm:cxn modelId="{BB494B73-809A-4D21-93F8-D9A2050F1BEC}" type="presParOf" srcId="{D233BD20-34D4-43FD-8EB3-D0BDF6669F28}" destId="{1FEA2147-F12E-4A11-B3B6-1F096DE98C58}" srcOrd="1" destOrd="0" presId="urn:microsoft.com/office/officeart/2018/2/layout/IconCircleList"/>
    <dgm:cxn modelId="{2BFC6840-E00F-4CD2-A8DC-D656E29688F8}" type="presParOf" srcId="{D233BD20-34D4-43FD-8EB3-D0BDF6669F28}" destId="{AB18B015-4C15-41CD-98FE-DDB998D29BAC}" srcOrd="2" destOrd="0" presId="urn:microsoft.com/office/officeart/2018/2/layout/IconCircleList"/>
    <dgm:cxn modelId="{B30C2C77-407C-40F2-A2DB-165E8979CFB3}" type="presParOf" srcId="{D233BD20-34D4-43FD-8EB3-D0BDF6669F28}" destId="{F039227E-E921-405E-9963-3B37CF7302A2}" srcOrd="3" destOrd="0" presId="urn:microsoft.com/office/officeart/2018/2/layout/IconCircleList"/>
    <dgm:cxn modelId="{313E2DBE-C441-41F5-92B3-3207596CC65A}" type="presParOf" srcId="{EFB017C4-1220-4209-A628-DF5D93F52403}" destId="{4C6CA9C0-7BAA-4014-BC77-F865D6D9F6F8}" srcOrd="5" destOrd="0" presId="urn:microsoft.com/office/officeart/2018/2/layout/IconCircleList"/>
    <dgm:cxn modelId="{113E4871-F6A1-4394-B5F6-7996A594497B}" type="presParOf" srcId="{EFB017C4-1220-4209-A628-DF5D93F52403}" destId="{7E43D56A-246E-401E-93FF-E530F73AB233}" srcOrd="6" destOrd="0" presId="urn:microsoft.com/office/officeart/2018/2/layout/IconCircleList"/>
    <dgm:cxn modelId="{05905289-655E-4637-9F96-F81477FF888A}" type="presParOf" srcId="{7E43D56A-246E-401E-93FF-E530F73AB233}" destId="{0A4D37A3-DA97-4878-A587-DAF7D9025B83}" srcOrd="0" destOrd="0" presId="urn:microsoft.com/office/officeart/2018/2/layout/IconCircleList"/>
    <dgm:cxn modelId="{FA8953C2-3D4B-473C-9256-BF36BC42A4D5}" type="presParOf" srcId="{7E43D56A-246E-401E-93FF-E530F73AB233}" destId="{F7713EDC-ABDC-46A6-9DC1-AB87856DB232}" srcOrd="1" destOrd="0" presId="urn:microsoft.com/office/officeart/2018/2/layout/IconCircleList"/>
    <dgm:cxn modelId="{32D00732-3915-4BD5-885E-98F06D567415}" type="presParOf" srcId="{7E43D56A-246E-401E-93FF-E530F73AB233}" destId="{99D8CE82-31E4-42CD-809D-68062F17D029}" srcOrd="2" destOrd="0" presId="urn:microsoft.com/office/officeart/2018/2/layout/IconCircleList"/>
    <dgm:cxn modelId="{C2895C00-23DB-434E-9527-43EAC4851EBB}" type="presParOf" srcId="{7E43D56A-246E-401E-93FF-E530F73AB233}" destId="{7942DEC3-2A68-41BB-88B0-0CE83BB3D077}" srcOrd="3" destOrd="0" presId="urn:microsoft.com/office/officeart/2018/2/layout/IconCircleList"/>
    <dgm:cxn modelId="{6DA25884-A8D3-40E7-8883-C39F8E9DCCB4}" type="presParOf" srcId="{EFB017C4-1220-4209-A628-DF5D93F52403}" destId="{EB8213DA-D429-41A8-B122-D8E16B7DAA42}" srcOrd="7" destOrd="0" presId="urn:microsoft.com/office/officeart/2018/2/layout/IconCircleList"/>
    <dgm:cxn modelId="{CA6A9576-259C-45F2-B26D-CF4A63115D02}" type="presParOf" srcId="{EFB017C4-1220-4209-A628-DF5D93F52403}" destId="{ECC0105A-CD83-4D98-AA51-0219B7E493E7}" srcOrd="8" destOrd="0" presId="urn:microsoft.com/office/officeart/2018/2/layout/IconCircleList"/>
    <dgm:cxn modelId="{AF5A57FF-9022-49B1-A47E-ADE0ECC8C20E}" type="presParOf" srcId="{ECC0105A-CD83-4D98-AA51-0219B7E493E7}" destId="{B1851747-6026-4FF4-A6C0-548956F296FA}" srcOrd="0" destOrd="0" presId="urn:microsoft.com/office/officeart/2018/2/layout/IconCircleList"/>
    <dgm:cxn modelId="{45E7B041-F130-4AE9-9169-36221BF67769}" type="presParOf" srcId="{ECC0105A-CD83-4D98-AA51-0219B7E493E7}" destId="{6F2E955A-9B96-45A6-8169-846B8A88F2F3}" srcOrd="1" destOrd="0" presId="urn:microsoft.com/office/officeart/2018/2/layout/IconCircleList"/>
    <dgm:cxn modelId="{64885689-B747-4BAE-BF6F-251D7528E439}" type="presParOf" srcId="{ECC0105A-CD83-4D98-AA51-0219B7E493E7}" destId="{89C2803E-99B6-4A7B-8A0C-40E751B707AE}" srcOrd="2" destOrd="0" presId="urn:microsoft.com/office/officeart/2018/2/layout/IconCircleList"/>
    <dgm:cxn modelId="{D21A8A79-3156-4856-9AAB-16ACD214F9C2}" type="presParOf" srcId="{ECC0105A-CD83-4D98-AA51-0219B7E493E7}" destId="{110E49ED-58DF-4F48-B7C9-A023D65FAD54}" srcOrd="3" destOrd="0" presId="urn:microsoft.com/office/officeart/2018/2/layout/IconCircleList"/>
    <dgm:cxn modelId="{A5FB60FA-14F4-4842-B613-2709367D08C4}" type="presParOf" srcId="{EFB017C4-1220-4209-A628-DF5D93F52403}" destId="{51F768D5-BF50-4AC4-8E2F-1A524B884F6B}" srcOrd="9" destOrd="0" presId="urn:microsoft.com/office/officeart/2018/2/layout/IconCircleList"/>
    <dgm:cxn modelId="{3B39FEE3-ECF7-43B2-A4DD-595058056536}" type="presParOf" srcId="{EFB017C4-1220-4209-A628-DF5D93F52403}" destId="{01ADF2AD-B12C-4C38-A839-10F548BCD9A7}" srcOrd="10" destOrd="0" presId="urn:microsoft.com/office/officeart/2018/2/layout/IconCircleList"/>
    <dgm:cxn modelId="{F5B84F6E-1160-46F6-AD66-8BAA161B2C5A}" type="presParOf" srcId="{01ADF2AD-B12C-4C38-A839-10F548BCD9A7}" destId="{D75A68E0-9FEE-4B1D-A9EB-C6989671C856}" srcOrd="0" destOrd="0" presId="urn:microsoft.com/office/officeart/2018/2/layout/IconCircleList"/>
    <dgm:cxn modelId="{A75A462F-0C22-40FC-A8DE-2894133556D1}" type="presParOf" srcId="{01ADF2AD-B12C-4C38-A839-10F548BCD9A7}" destId="{613539A9-29AB-405A-9095-B14C6A34B960}" srcOrd="1" destOrd="0" presId="urn:microsoft.com/office/officeart/2018/2/layout/IconCircleList"/>
    <dgm:cxn modelId="{783D17D4-ACD5-4B99-BA67-005192C58AA2}" type="presParOf" srcId="{01ADF2AD-B12C-4C38-A839-10F548BCD9A7}" destId="{D9D30445-4E39-4D5E-8EEE-7D427156A4EE}" srcOrd="2" destOrd="0" presId="urn:microsoft.com/office/officeart/2018/2/layout/IconCircleList"/>
    <dgm:cxn modelId="{2C4E508F-FE22-4703-9887-1400D6CD085E}" type="presParOf" srcId="{01ADF2AD-B12C-4C38-A839-10F548BCD9A7}" destId="{C68F7E74-7091-4379-906C-6414462158BE}" srcOrd="3" destOrd="0" presId="urn:microsoft.com/office/officeart/2018/2/layout/IconCircleList"/>
    <dgm:cxn modelId="{890F17AB-45CF-4200-92BA-DC12C30F8025}" type="presParOf" srcId="{EFB017C4-1220-4209-A628-DF5D93F52403}" destId="{110DF790-1CCF-41FC-B7E4-03B17C38AFE6}" srcOrd="11" destOrd="0" presId="urn:microsoft.com/office/officeart/2018/2/layout/IconCircleList"/>
    <dgm:cxn modelId="{B3019FC4-99DF-41F7-8D5A-355858B0F8F6}" type="presParOf" srcId="{EFB017C4-1220-4209-A628-DF5D93F52403}" destId="{B558204B-0901-49F5-B2DF-BB104F9C8CCD}" srcOrd="12" destOrd="0" presId="urn:microsoft.com/office/officeart/2018/2/layout/IconCircleList"/>
    <dgm:cxn modelId="{DA0DDF0D-DFD5-42D5-903D-8127289DD654}" type="presParOf" srcId="{B558204B-0901-49F5-B2DF-BB104F9C8CCD}" destId="{44E9BD77-DD40-4C09-9FF1-9D2136F9EFC3}" srcOrd="0" destOrd="0" presId="urn:microsoft.com/office/officeart/2018/2/layout/IconCircleList"/>
    <dgm:cxn modelId="{D2DF502C-93A1-438D-9306-82632201C681}" type="presParOf" srcId="{B558204B-0901-49F5-B2DF-BB104F9C8CCD}" destId="{9D242199-274D-49CA-A003-103C02481E58}" srcOrd="1" destOrd="0" presId="urn:microsoft.com/office/officeart/2018/2/layout/IconCircleList"/>
    <dgm:cxn modelId="{DEF41E7D-656C-42BB-921D-1A6C870B4659}" type="presParOf" srcId="{B558204B-0901-49F5-B2DF-BB104F9C8CCD}" destId="{27108156-5199-48E6-B449-0A863A7F044E}" srcOrd="2" destOrd="0" presId="urn:microsoft.com/office/officeart/2018/2/layout/IconCircleList"/>
    <dgm:cxn modelId="{12EEDA89-F2EE-4786-9415-B52F8B69122E}" type="presParOf" srcId="{B558204B-0901-49F5-B2DF-BB104F9C8CCD}" destId="{6861BD7B-15F4-42A8-AF69-6812221232C0}" srcOrd="3" destOrd="0" presId="urn:microsoft.com/office/officeart/2018/2/layout/IconCircleList"/>
    <dgm:cxn modelId="{F3BB4AAD-11CA-4902-8AC9-B470BEC470BB}" type="presParOf" srcId="{EFB017C4-1220-4209-A628-DF5D93F52403}" destId="{FEFF9995-6507-4274-9F40-B50BE95208B9}" srcOrd="13" destOrd="0" presId="urn:microsoft.com/office/officeart/2018/2/layout/IconCircleList"/>
    <dgm:cxn modelId="{3542E5C3-7B12-414D-AFBA-E25E58CCE85B}" type="presParOf" srcId="{EFB017C4-1220-4209-A628-DF5D93F52403}" destId="{69FC3659-B58A-4389-9DE1-F86D5B195D22}" srcOrd="14" destOrd="0" presId="urn:microsoft.com/office/officeart/2018/2/layout/IconCircleList"/>
    <dgm:cxn modelId="{67A33A86-6CE8-49B8-ACE2-652058D7B913}" type="presParOf" srcId="{69FC3659-B58A-4389-9DE1-F86D5B195D22}" destId="{06C568C8-6227-4EA0-92C8-E12991A2494D}" srcOrd="0" destOrd="0" presId="urn:microsoft.com/office/officeart/2018/2/layout/IconCircleList"/>
    <dgm:cxn modelId="{DEEE6AE5-75B2-4865-B04A-C7E8F60085D6}" type="presParOf" srcId="{69FC3659-B58A-4389-9DE1-F86D5B195D22}" destId="{96119FBE-0B3A-44A4-99E9-031865988F09}" srcOrd="1" destOrd="0" presId="urn:microsoft.com/office/officeart/2018/2/layout/IconCircleList"/>
    <dgm:cxn modelId="{1317FE8F-F1AE-455C-9845-50A73FAC5F3B}" type="presParOf" srcId="{69FC3659-B58A-4389-9DE1-F86D5B195D22}" destId="{E83FEB67-203A-4826-B52D-54DA3DD203F5}" srcOrd="2" destOrd="0" presId="urn:microsoft.com/office/officeart/2018/2/layout/IconCircleList"/>
    <dgm:cxn modelId="{8C660E94-FB86-488A-B7DD-1FB09CD749BF}" type="presParOf" srcId="{69FC3659-B58A-4389-9DE1-F86D5B195D22}" destId="{92A3011C-27FE-4054-9A52-01A489AC469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730312-8FE2-4B3C-B3C1-F72301082AC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F597F45-1EEA-46BC-8DFA-2BFF3A14451B}">
      <dgm:prSet/>
      <dgm:spPr/>
      <dgm:t>
        <a:bodyPr/>
        <a:lstStyle/>
        <a:p>
          <a:r>
            <a:rPr lang="en-US"/>
            <a:t>Not included in frontend code.</a:t>
          </a:r>
        </a:p>
      </dgm:t>
    </dgm:pt>
    <dgm:pt modelId="{767C0D4A-A763-4757-9B3B-C1AB385208E3}" type="parTrans" cxnId="{00C5B1A8-59C3-4F4A-A3F7-1AF806914D78}">
      <dgm:prSet/>
      <dgm:spPr/>
      <dgm:t>
        <a:bodyPr/>
        <a:lstStyle/>
        <a:p>
          <a:endParaRPr lang="en-US"/>
        </a:p>
      </dgm:t>
    </dgm:pt>
    <dgm:pt modelId="{A15AACC1-ADFE-48E6-8147-0496185F7B7F}" type="sibTrans" cxnId="{00C5B1A8-59C3-4F4A-A3F7-1AF806914D78}">
      <dgm:prSet/>
      <dgm:spPr/>
      <dgm:t>
        <a:bodyPr/>
        <a:lstStyle/>
        <a:p>
          <a:endParaRPr lang="en-US"/>
        </a:p>
      </dgm:t>
    </dgm:pt>
    <dgm:pt modelId="{B12083A9-EC89-49A0-AAF6-EB4E6DC04A9C}">
      <dgm:prSet/>
      <dgm:spPr/>
      <dgm:t>
        <a:bodyPr/>
        <a:lstStyle/>
        <a:p>
          <a:r>
            <a:rPr lang="en-US"/>
            <a:t>Cost Factors:</a:t>
          </a:r>
        </a:p>
      </dgm:t>
    </dgm:pt>
    <dgm:pt modelId="{59E39602-338B-480A-B981-9DB14250B0B5}" type="parTrans" cxnId="{D7E19289-54DF-4121-B81B-928FDA629D27}">
      <dgm:prSet/>
      <dgm:spPr/>
      <dgm:t>
        <a:bodyPr/>
        <a:lstStyle/>
        <a:p>
          <a:endParaRPr lang="en-US"/>
        </a:p>
      </dgm:t>
    </dgm:pt>
    <dgm:pt modelId="{5E9FAB0C-B4F8-48A0-8E49-2CC38BB27824}" type="sibTrans" cxnId="{D7E19289-54DF-4121-B81B-928FDA629D27}">
      <dgm:prSet/>
      <dgm:spPr/>
      <dgm:t>
        <a:bodyPr/>
        <a:lstStyle/>
        <a:p>
          <a:endParaRPr lang="en-US"/>
        </a:p>
      </dgm:t>
    </dgm:pt>
    <dgm:pt modelId="{28AF5058-F7F2-46C1-8C8B-77F04552E5BB}">
      <dgm:prSet/>
      <dgm:spPr/>
      <dgm:t>
        <a:bodyPr/>
        <a:lstStyle/>
        <a:p>
          <a:r>
            <a:rPr lang="en-US"/>
            <a:t>• Scope and complexity.</a:t>
          </a:r>
        </a:p>
      </dgm:t>
    </dgm:pt>
    <dgm:pt modelId="{F95DBB41-4490-442A-BB2B-2D8D45D50AF2}" type="parTrans" cxnId="{76224213-2785-4879-9DA1-09E6F8B5171D}">
      <dgm:prSet/>
      <dgm:spPr/>
      <dgm:t>
        <a:bodyPr/>
        <a:lstStyle/>
        <a:p>
          <a:endParaRPr lang="en-US"/>
        </a:p>
      </dgm:t>
    </dgm:pt>
    <dgm:pt modelId="{D5E09826-637F-4083-8F31-41FDC537935A}" type="sibTrans" cxnId="{76224213-2785-4879-9DA1-09E6F8B5171D}">
      <dgm:prSet/>
      <dgm:spPr/>
      <dgm:t>
        <a:bodyPr/>
        <a:lstStyle/>
        <a:p>
          <a:endParaRPr lang="en-US"/>
        </a:p>
      </dgm:t>
    </dgm:pt>
    <dgm:pt modelId="{F987EC46-3F22-4442-9883-CAE274E3EEBD}">
      <dgm:prSet/>
      <dgm:spPr/>
      <dgm:t>
        <a:bodyPr/>
        <a:lstStyle/>
        <a:p>
          <a:r>
            <a:rPr lang="en-US" dirty="0"/>
            <a:t>• Technology stack.</a:t>
          </a:r>
        </a:p>
      </dgm:t>
    </dgm:pt>
    <dgm:pt modelId="{1A15ED71-83E3-4B9F-88F7-0577BC348CA6}" type="parTrans" cxnId="{8BF741FC-195E-43E0-8D39-622D4DBDA9CC}">
      <dgm:prSet/>
      <dgm:spPr/>
      <dgm:t>
        <a:bodyPr/>
        <a:lstStyle/>
        <a:p>
          <a:endParaRPr lang="en-US"/>
        </a:p>
      </dgm:t>
    </dgm:pt>
    <dgm:pt modelId="{03A53E2F-EEDC-4EEF-AE7E-4EC9B3D4CEE6}" type="sibTrans" cxnId="{8BF741FC-195E-43E0-8D39-622D4DBDA9CC}">
      <dgm:prSet/>
      <dgm:spPr/>
      <dgm:t>
        <a:bodyPr/>
        <a:lstStyle/>
        <a:p>
          <a:endParaRPr lang="en-US"/>
        </a:p>
      </dgm:t>
    </dgm:pt>
    <dgm:pt modelId="{A8672A6A-3439-4368-BAF1-47945C905990}">
      <dgm:prSet/>
      <dgm:spPr/>
      <dgm:t>
        <a:bodyPr/>
        <a:lstStyle/>
        <a:p>
          <a:r>
            <a:rPr lang="en-US" dirty="0"/>
            <a:t>• Team size and experience.</a:t>
          </a:r>
        </a:p>
      </dgm:t>
    </dgm:pt>
    <dgm:pt modelId="{18B1CC59-97CD-4097-A127-EEBE37236194}" type="parTrans" cxnId="{2FECE3A7-FD1A-420C-AF2C-6E6393863E0D}">
      <dgm:prSet/>
      <dgm:spPr/>
      <dgm:t>
        <a:bodyPr/>
        <a:lstStyle/>
        <a:p>
          <a:endParaRPr lang="en-US"/>
        </a:p>
      </dgm:t>
    </dgm:pt>
    <dgm:pt modelId="{5ECA9159-7A0A-43CA-8AAB-58954B8EB4BF}" type="sibTrans" cxnId="{2FECE3A7-FD1A-420C-AF2C-6E6393863E0D}">
      <dgm:prSet/>
      <dgm:spPr/>
      <dgm:t>
        <a:bodyPr/>
        <a:lstStyle/>
        <a:p>
          <a:endParaRPr lang="en-US"/>
        </a:p>
      </dgm:t>
    </dgm:pt>
    <dgm:pt modelId="{F6499FB2-DE74-4700-8458-2BFDA9D64B7C}">
      <dgm:prSet/>
      <dgm:spPr/>
      <dgm:t>
        <a:bodyPr/>
        <a:lstStyle/>
        <a:p>
          <a:r>
            <a:rPr lang="en-US"/>
            <a:t>• Design and UI/UX.</a:t>
          </a:r>
        </a:p>
      </dgm:t>
    </dgm:pt>
    <dgm:pt modelId="{8066340F-7EF0-409D-9362-1A36B8FD4EE8}" type="parTrans" cxnId="{10D04255-3B60-4C65-AB7E-D9D6528FB2F9}">
      <dgm:prSet/>
      <dgm:spPr/>
      <dgm:t>
        <a:bodyPr/>
        <a:lstStyle/>
        <a:p>
          <a:endParaRPr lang="en-US"/>
        </a:p>
      </dgm:t>
    </dgm:pt>
    <dgm:pt modelId="{98E72D70-3D4C-4F9E-A4E5-109AA91F5C6C}" type="sibTrans" cxnId="{10D04255-3B60-4C65-AB7E-D9D6528FB2F9}">
      <dgm:prSet/>
      <dgm:spPr/>
      <dgm:t>
        <a:bodyPr/>
        <a:lstStyle/>
        <a:p>
          <a:endParaRPr lang="en-US"/>
        </a:p>
      </dgm:t>
    </dgm:pt>
    <dgm:pt modelId="{46C19212-CD6F-496E-A3A6-941D929467FB}">
      <dgm:prSet/>
      <dgm:spPr/>
      <dgm:t>
        <a:bodyPr/>
        <a:lstStyle/>
        <a:p>
          <a:r>
            <a:rPr lang="en-US"/>
            <a:t>• Third-party API fees.</a:t>
          </a:r>
        </a:p>
      </dgm:t>
    </dgm:pt>
    <dgm:pt modelId="{738E7568-6883-4D58-A979-E64BF34B229F}" type="parTrans" cxnId="{0BC916D1-93DD-4B94-9652-250DCE9DA060}">
      <dgm:prSet/>
      <dgm:spPr/>
      <dgm:t>
        <a:bodyPr/>
        <a:lstStyle/>
        <a:p>
          <a:endParaRPr lang="en-US"/>
        </a:p>
      </dgm:t>
    </dgm:pt>
    <dgm:pt modelId="{7D34DB95-CDB3-43DC-AA47-43B3354E684F}" type="sibTrans" cxnId="{0BC916D1-93DD-4B94-9652-250DCE9DA060}">
      <dgm:prSet/>
      <dgm:spPr/>
      <dgm:t>
        <a:bodyPr/>
        <a:lstStyle/>
        <a:p>
          <a:endParaRPr lang="en-US"/>
        </a:p>
      </dgm:t>
    </dgm:pt>
    <dgm:pt modelId="{49C75104-AF49-49E0-A38B-AB3238EC693B}">
      <dgm:prSet/>
      <dgm:spPr/>
      <dgm:t>
        <a:bodyPr/>
        <a:lstStyle/>
        <a:p>
          <a:r>
            <a:rPr lang="en-US"/>
            <a:t>• Infrastructure and maintenance.</a:t>
          </a:r>
        </a:p>
      </dgm:t>
    </dgm:pt>
    <dgm:pt modelId="{0E6DF58D-AB18-42F2-BAC7-AC907DA6858F}" type="parTrans" cxnId="{833C179B-50A1-41F8-8925-89484091A044}">
      <dgm:prSet/>
      <dgm:spPr/>
      <dgm:t>
        <a:bodyPr/>
        <a:lstStyle/>
        <a:p>
          <a:endParaRPr lang="en-US"/>
        </a:p>
      </dgm:t>
    </dgm:pt>
    <dgm:pt modelId="{AA0C3A6D-867E-4900-AB31-B7054AFD9BE8}" type="sibTrans" cxnId="{833C179B-50A1-41F8-8925-89484091A044}">
      <dgm:prSet/>
      <dgm:spPr/>
      <dgm:t>
        <a:bodyPr/>
        <a:lstStyle/>
        <a:p>
          <a:endParaRPr lang="en-US"/>
        </a:p>
      </dgm:t>
    </dgm:pt>
    <dgm:pt modelId="{8B40DC7C-620E-4717-8B29-11C9ED6F11C8}">
      <dgm:prSet/>
      <dgm:spPr/>
      <dgm:t>
        <a:bodyPr/>
        <a:lstStyle/>
        <a:p>
          <a:r>
            <a:rPr lang="en-US"/>
            <a:t>• Marketing and user acquisition.</a:t>
          </a:r>
        </a:p>
      </dgm:t>
    </dgm:pt>
    <dgm:pt modelId="{1D8235C8-1CE0-4980-BD37-1467963BC43A}" type="parTrans" cxnId="{A462BF02-7D10-49FB-93CC-ECAEE30B9071}">
      <dgm:prSet/>
      <dgm:spPr/>
      <dgm:t>
        <a:bodyPr/>
        <a:lstStyle/>
        <a:p>
          <a:endParaRPr lang="en-US"/>
        </a:p>
      </dgm:t>
    </dgm:pt>
    <dgm:pt modelId="{AF8C2FB0-A73E-41AD-B854-17A31317B741}" type="sibTrans" cxnId="{A462BF02-7D10-49FB-93CC-ECAEE30B9071}">
      <dgm:prSet/>
      <dgm:spPr/>
      <dgm:t>
        <a:bodyPr/>
        <a:lstStyle/>
        <a:p>
          <a:endParaRPr lang="en-US"/>
        </a:p>
      </dgm:t>
    </dgm:pt>
    <dgm:pt modelId="{97C901A6-5397-4BCE-BDF0-EE4AE633923F}" type="pres">
      <dgm:prSet presAssocID="{BA730312-8FE2-4B3C-B3C1-F72301082AC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3B4139A-0C3C-4391-96FD-9DE0689075E9}" type="pres">
      <dgm:prSet presAssocID="{2F597F45-1EEA-46BC-8DFA-2BFF3A14451B}" presName="parentText" presStyleLbl="node1" presStyleIdx="0" presStyleCnt="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9F140C-3234-402B-BB4C-57A90A860210}" type="pres">
      <dgm:prSet presAssocID="{A15AACC1-ADFE-48E6-8147-0496185F7B7F}" presName="spacer" presStyleCnt="0"/>
      <dgm:spPr/>
    </dgm:pt>
    <dgm:pt modelId="{E6E3CBE7-71B9-4441-9BCF-89A226486B97}" type="pres">
      <dgm:prSet presAssocID="{B12083A9-EC89-49A0-AAF6-EB4E6DC04A9C}" presName="parentText" presStyleLbl="node1" presStyleIdx="1" presStyleCnt="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DA7042-CB80-45A1-AF75-99F6465BA6D9}" type="pres">
      <dgm:prSet presAssocID="{5E9FAB0C-B4F8-48A0-8E49-2CC38BB27824}" presName="spacer" presStyleCnt="0"/>
      <dgm:spPr/>
    </dgm:pt>
    <dgm:pt modelId="{AAB0D4B1-42D7-461F-9CB6-A57A54CC7A98}" type="pres">
      <dgm:prSet presAssocID="{28AF5058-F7F2-46C1-8C8B-77F04552E5BB}" presName="parentText" presStyleLbl="node1" presStyleIdx="2" presStyleCnt="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D665CB-53A7-498F-BD19-D6E7A24A8888}" type="pres">
      <dgm:prSet presAssocID="{D5E09826-637F-4083-8F31-41FDC537935A}" presName="spacer" presStyleCnt="0"/>
      <dgm:spPr/>
    </dgm:pt>
    <dgm:pt modelId="{71C89F88-2B41-4A7F-83DE-131B6E11099A}" type="pres">
      <dgm:prSet presAssocID="{F987EC46-3F22-4442-9883-CAE274E3EEBD}" presName="parentText" presStyleLbl="node1" presStyleIdx="3" presStyleCnt="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75116A-C01F-4B85-8C9C-4B9DF268DA65}" type="pres">
      <dgm:prSet presAssocID="{03A53E2F-EEDC-4EEF-AE7E-4EC9B3D4CEE6}" presName="spacer" presStyleCnt="0"/>
      <dgm:spPr/>
    </dgm:pt>
    <dgm:pt modelId="{9D230AB0-297B-4F03-BB87-53C3674F6144}" type="pres">
      <dgm:prSet presAssocID="{A8672A6A-3439-4368-BAF1-47945C905990}" presName="parentText" presStyleLbl="node1" presStyleIdx="4" presStyleCnt="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1ACE9D-1AA2-44F9-A89C-549F17E9B037}" type="pres">
      <dgm:prSet presAssocID="{5ECA9159-7A0A-43CA-8AAB-58954B8EB4BF}" presName="spacer" presStyleCnt="0"/>
      <dgm:spPr/>
    </dgm:pt>
    <dgm:pt modelId="{097D381C-8FA8-455A-A16F-F6A24D49A8FE}" type="pres">
      <dgm:prSet presAssocID="{F6499FB2-DE74-4700-8458-2BFDA9D64B7C}" presName="parentText" presStyleLbl="node1" presStyleIdx="5" presStyleCnt="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32A100-3B54-4518-A26B-8451A4F765E4}" type="pres">
      <dgm:prSet presAssocID="{98E72D70-3D4C-4F9E-A4E5-109AA91F5C6C}" presName="spacer" presStyleCnt="0"/>
      <dgm:spPr/>
    </dgm:pt>
    <dgm:pt modelId="{19364F3D-06A7-4285-BAB4-B774D3D51A0D}" type="pres">
      <dgm:prSet presAssocID="{46C19212-CD6F-496E-A3A6-941D929467FB}" presName="parentText" presStyleLbl="node1" presStyleIdx="6" presStyleCnt="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56F147-AD31-483E-8970-DFBD48A46D99}" type="pres">
      <dgm:prSet presAssocID="{7D34DB95-CDB3-43DC-AA47-43B3354E684F}" presName="spacer" presStyleCnt="0"/>
      <dgm:spPr/>
    </dgm:pt>
    <dgm:pt modelId="{AB4DE310-D589-4860-AB00-574056E85DB8}" type="pres">
      <dgm:prSet presAssocID="{49C75104-AF49-49E0-A38B-AB3238EC693B}" presName="parentText" presStyleLbl="node1" presStyleIdx="7" presStyleCnt="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15FCCB-C68E-4940-B1D3-D86F85742385}" type="pres">
      <dgm:prSet presAssocID="{AA0C3A6D-867E-4900-AB31-B7054AFD9BE8}" presName="spacer" presStyleCnt="0"/>
      <dgm:spPr/>
    </dgm:pt>
    <dgm:pt modelId="{A99F44EF-EC06-4127-9BDD-839A23B527E9}" type="pres">
      <dgm:prSet presAssocID="{8B40DC7C-620E-4717-8B29-11C9ED6F11C8}" presName="parentText" presStyleLbl="node1" presStyleIdx="8" presStyleCnt="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0C5B1A8-59C3-4F4A-A3F7-1AF806914D78}" srcId="{BA730312-8FE2-4B3C-B3C1-F72301082AC1}" destId="{2F597F45-1EEA-46BC-8DFA-2BFF3A14451B}" srcOrd="0" destOrd="0" parTransId="{767C0D4A-A763-4757-9B3B-C1AB385208E3}" sibTransId="{A15AACC1-ADFE-48E6-8147-0496185F7B7F}"/>
    <dgm:cxn modelId="{4F9C8510-5975-4C14-A1FA-6E1A8BF50D72}" type="presOf" srcId="{F6499FB2-DE74-4700-8458-2BFDA9D64B7C}" destId="{097D381C-8FA8-455A-A16F-F6A24D49A8FE}" srcOrd="0" destOrd="0" presId="urn:microsoft.com/office/officeart/2005/8/layout/vList2"/>
    <dgm:cxn modelId="{17578236-81AC-4C98-B012-68B8B6C30842}" type="presOf" srcId="{8B40DC7C-620E-4717-8B29-11C9ED6F11C8}" destId="{A99F44EF-EC06-4127-9BDD-839A23B527E9}" srcOrd="0" destOrd="0" presId="urn:microsoft.com/office/officeart/2005/8/layout/vList2"/>
    <dgm:cxn modelId="{EC6427C6-8038-4C55-91F1-F8EC64ABFEC1}" type="presOf" srcId="{49C75104-AF49-49E0-A38B-AB3238EC693B}" destId="{AB4DE310-D589-4860-AB00-574056E85DB8}" srcOrd="0" destOrd="0" presId="urn:microsoft.com/office/officeart/2005/8/layout/vList2"/>
    <dgm:cxn modelId="{10D04255-3B60-4C65-AB7E-D9D6528FB2F9}" srcId="{BA730312-8FE2-4B3C-B3C1-F72301082AC1}" destId="{F6499FB2-DE74-4700-8458-2BFDA9D64B7C}" srcOrd="5" destOrd="0" parTransId="{8066340F-7EF0-409D-9362-1A36B8FD4EE8}" sibTransId="{98E72D70-3D4C-4F9E-A4E5-109AA91F5C6C}"/>
    <dgm:cxn modelId="{D7E19289-54DF-4121-B81B-928FDA629D27}" srcId="{BA730312-8FE2-4B3C-B3C1-F72301082AC1}" destId="{B12083A9-EC89-49A0-AAF6-EB4E6DC04A9C}" srcOrd="1" destOrd="0" parTransId="{59E39602-338B-480A-B981-9DB14250B0B5}" sibTransId="{5E9FAB0C-B4F8-48A0-8E49-2CC38BB27824}"/>
    <dgm:cxn modelId="{31775262-B45B-4DED-ADBC-FF49F102442B}" type="presOf" srcId="{BA730312-8FE2-4B3C-B3C1-F72301082AC1}" destId="{97C901A6-5397-4BCE-BDF0-EE4AE633923F}" srcOrd="0" destOrd="0" presId="urn:microsoft.com/office/officeart/2005/8/layout/vList2"/>
    <dgm:cxn modelId="{62FC8CCD-8BA3-4EAB-A9F3-6722590BB942}" type="presOf" srcId="{28AF5058-F7F2-46C1-8C8B-77F04552E5BB}" destId="{AAB0D4B1-42D7-461F-9CB6-A57A54CC7A98}" srcOrd="0" destOrd="0" presId="urn:microsoft.com/office/officeart/2005/8/layout/vList2"/>
    <dgm:cxn modelId="{0BC916D1-93DD-4B94-9652-250DCE9DA060}" srcId="{BA730312-8FE2-4B3C-B3C1-F72301082AC1}" destId="{46C19212-CD6F-496E-A3A6-941D929467FB}" srcOrd="6" destOrd="0" parTransId="{738E7568-6883-4D58-A979-E64BF34B229F}" sibTransId="{7D34DB95-CDB3-43DC-AA47-43B3354E684F}"/>
    <dgm:cxn modelId="{2FECE3A7-FD1A-420C-AF2C-6E6393863E0D}" srcId="{BA730312-8FE2-4B3C-B3C1-F72301082AC1}" destId="{A8672A6A-3439-4368-BAF1-47945C905990}" srcOrd="4" destOrd="0" parTransId="{18B1CC59-97CD-4097-A127-EEBE37236194}" sibTransId="{5ECA9159-7A0A-43CA-8AAB-58954B8EB4BF}"/>
    <dgm:cxn modelId="{76224213-2785-4879-9DA1-09E6F8B5171D}" srcId="{BA730312-8FE2-4B3C-B3C1-F72301082AC1}" destId="{28AF5058-F7F2-46C1-8C8B-77F04552E5BB}" srcOrd="2" destOrd="0" parTransId="{F95DBB41-4490-442A-BB2B-2D8D45D50AF2}" sibTransId="{D5E09826-637F-4083-8F31-41FDC537935A}"/>
    <dgm:cxn modelId="{833C179B-50A1-41F8-8925-89484091A044}" srcId="{BA730312-8FE2-4B3C-B3C1-F72301082AC1}" destId="{49C75104-AF49-49E0-A38B-AB3238EC693B}" srcOrd="7" destOrd="0" parTransId="{0E6DF58D-AB18-42F2-BAC7-AC907DA6858F}" sibTransId="{AA0C3A6D-867E-4900-AB31-B7054AFD9BE8}"/>
    <dgm:cxn modelId="{D7E0E269-27FE-4A0A-8D12-B751FD600720}" type="presOf" srcId="{A8672A6A-3439-4368-BAF1-47945C905990}" destId="{9D230AB0-297B-4F03-BB87-53C3674F6144}" srcOrd="0" destOrd="0" presId="urn:microsoft.com/office/officeart/2005/8/layout/vList2"/>
    <dgm:cxn modelId="{A462BF02-7D10-49FB-93CC-ECAEE30B9071}" srcId="{BA730312-8FE2-4B3C-B3C1-F72301082AC1}" destId="{8B40DC7C-620E-4717-8B29-11C9ED6F11C8}" srcOrd="8" destOrd="0" parTransId="{1D8235C8-1CE0-4980-BD37-1467963BC43A}" sibTransId="{AF8C2FB0-A73E-41AD-B854-17A31317B741}"/>
    <dgm:cxn modelId="{C63A3954-5E87-4237-8EE3-80BF5E88AA55}" type="presOf" srcId="{B12083A9-EC89-49A0-AAF6-EB4E6DC04A9C}" destId="{E6E3CBE7-71B9-4441-9BCF-89A226486B97}" srcOrd="0" destOrd="0" presId="urn:microsoft.com/office/officeart/2005/8/layout/vList2"/>
    <dgm:cxn modelId="{8BF741FC-195E-43E0-8D39-622D4DBDA9CC}" srcId="{BA730312-8FE2-4B3C-B3C1-F72301082AC1}" destId="{F987EC46-3F22-4442-9883-CAE274E3EEBD}" srcOrd="3" destOrd="0" parTransId="{1A15ED71-83E3-4B9F-88F7-0577BC348CA6}" sibTransId="{03A53E2F-EEDC-4EEF-AE7E-4EC9B3D4CEE6}"/>
    <dgm:cxn modelId="{D935CD29-0563-4B60-A8E5-9DE488F62AEB}" type="presOf" srcId="{2F597F45-1EEA-46BC-8DFA-2BFF3A14451B}" destId="{A3B4139A-0C3C-4391-96FD-9DE0689075E9}" srcOrd="0" destOrd="0" presId="urn:microsoft.com/office/officeart/2005/8/layout/vList2"/>
    <dgm:cxn modelId="{6BB3F46F-B212-4C7E-B4E8-7121B50EA38B}" type="presOf" srcId="{46C19212-CD6F-496E-A3A6-941D929467FB}" destId="{19364F3D-06A7-4285-BAB4-B774D3D51A0D}" srcOrd="0" destOrd="0" presId="urn:microsoft.com/office/officeart/2005/8/layout/vList2"/>
    <dgm:cxn modelId="{A7799FDF-340B-448C-8FE0-BE38625E3528}" type="presOf" srcId="{F987EC46-3F22-4442-9883-CAE274E3EEBD}" destId="{71C89F88-2B41-4A7F-83DE-131B6E11099A}" srcOrd="0" destOrd="0" presId="urn:microsoft.com/office/officeart/2005/8/layout/vList2"/>
    <dgm:cxn modelId="{C2A68086-FC30-448C-B539-587BE347E4C2}" type="presParOf" srcId="{97C901A6-5397-4BCE-BDF0-EE4AE633923F}" destId="{A3B4139A-0C3C-4391-96FD-9DE0689075E9}" srcOrd="0" destOrd="0" presId="urn:microsoft.com/office/officeart/2005/8/layout/vList2"/>
    <dgm:cxn modelId="{A49061E5-F27F-46CE-988D-93AB0872BADC}" type="presParOf" srcId="{97C901A6-5397-4BCE-BDF0-EE4AE633923F}" destId="{5C9F140C-3234-402B-BB4C-57A90A860210}" srcOrd="1" destOrd="0" presId="urn:microsoft.com/office/officeart/2005/8/layout/vList2"/>
    <dgm:cxn modelId="{656D773B-BA87-41FD-86FD-94D761C0FC6B}" type="presParOf" srcId="{97C901A6-5397-4BCE-BDF0-EE4AE633923F}" destId="{E6E3CBE7-71B9-4441-9BCF-89A226486B97}" srcOrd="2" destOrd="0" presId="urn:microsoft.com/office/officeart/2005/8/layout/vList2"/>
    <dgm:cxn modelId="{3E1E747C-F7E8-486C-A75F-BD595CC98D47}" type="presParOf" srcId="{97C901A6-5397-4BCE-BDF0-EE4AE633923F}" destId="{C9DA7042-CB80-45A1-AF75-99F6465BA6D9}" srcOrd="3" destOrd="0" presId="urn:microsoft.com/office/officeart/2005/8/layout/vList2"/>
    <dgm:cxn modelId="{7CDAECFF-3440-4F60-B8C6-7944EEDCB5D6}" type="presParOf" srcId="{97C901A6-5397-4BCE-BDF0-EE4AE633923F}" destId="{AAB0D4B1-42D7-461F-9CB6-A57A54CC7A98}" srcOrd="4" destOrd="0" presId="urn:microsoft.com/office/officeart/2005/8/layout/vList2"/>
    <dgm:cxn modelId="{5FA70286-8917-4FB3-B9C2-0353D6FD35A9}" type="presParOf" srcId="{97C901A6-5397-4BCE-BDF0-EE4AE633923F}" destId="{E0D665CB-53A7-498F-BD19-D6E7A24A8888}" srcOrd="5" destOrd="0" presId="urn:microsoft.com/office/officeart/2005/8/layout/vList2"/>
    <dgm:cxn modelId="{97F89B9A-7BEE-478D-B050-1FCC83ABF571}" type="presParOf" srcId="{97C901A6-5397-4BCE-BDF0-EE4AE633923F}" destId="{71C89F88-2B41-4A7F-83DE-131B6E11099A}" srcOrd="6" destOrd="0" presId="urn:microsoft.com/office/officeart/2005/8/layout/vList2"/>
    <dgm:cxn modelId="{04A4FAE1-3229-4E77-A922-587E144D1CE5}" type="presParOf" srcId="{97C901A6-5397-4BCE-BDF0-EE4AE633923F}" destId="{1675116A-C01F-4B85-8C9C-4B9DF268DA65}" srcOrd="7" destOrd="0" presId="urn:microsoft.com/office/officeart/2005/8/layout/vList2"/>
    <dgm:cxn modelId="{BAB27A46-86A0-44B0-85CC-441EEAE3FE00}" type="presParOf" srcId="{97C901A6-5397-4BCE-BDF0-EE4AE633923F}" destId="{9D230AB0-297B-4F03-BB87-53C3674F6144}" srcOrd="8" destOrd="0" presId="urn:microsoft.com/office/officeart/2005/8/layout/vList2"/>
    <dgm:cxn modelId="{35D8E153-4A49-4680-8F3D-D06FA42B701A}" type="presParOf" srcId="{97C901A6-5397-4BCE-BDF0-EE4AE633923F}" destId="{E21ACE9D-1AA2-44F9-A89C-549F17E9B037}" srcOrd="9" destOrd="0" presId="urn:microsoft.com/office/officeart/2005/8/layout/vList2"/>
    <dgm:cxn modelId="{C6343DB2-652C-489E-A0BB-E4BDDD020CDF}" type="presParOf" srcId="{97C901A6-5397-4BCE-BDF0-EE4AE633923F}" destId="{097D381C-8FA8-455A-A16F-F6A24D49A8FE}" srcOrd="10" destOrd="0" presId="urn:microsoft.com/office/officeart/2005/8/layout/vList2"/>
    <dgm:cxn modelId="{95579778-CF07-42F4-97CC-2A0BCE3D8E57}" type="presParOf" srcId="{97C901A6-5397-4BCE-BDF0-EE4AE633923F}" destId="{EE32A100-3B54-4518-A26B-8451A4F765E4}" srcOrd="11" destOrd="0" presId="urn:microsoft.com/office/officeart/2005/8/layout/vList2"/>
    <dgm:cxn modelId="{FD4A9B09-FFA8-4630-AA53-5BC5B193B645}" type="presParOf" srcId="{97C901A6-5397-4BCE-BDF0-EE4AE633923F}" destId="{19364F3D-06A7-4285-BAB4-B774D3D51A0D}" srcOrd="12" destOrd="0" presId="urn:microsoft.com/office/officeart/2005/8/layout/vList2"/>
    <dgm:cxn modelId="{57FAA885-1B7D-4F05-92AB-4C046DB610B6}" type="presParOf" srcId="{97C901A6-5397-4BCE-BDF0-EE4AE633923F}" destId="{0B56F147-AD31-483E-8970-DFBD48A46D99}" srcOrd="13" destOrd="0" presId="urn:microsoft.com/office/officeart/2005/8/layout/vList2"/>
    <dgm:cxn modelId="{C248D473-65DE-4A31-8D98-96B8265F0C72}" type="presParOf" srcId="{97C901A6-5397-4BCE-BDF0-EE4AE633923F}" destId="{AB4DE310-D589-4860-AB00-574056E85DB8}" srcOrd="14" destOrd="0" presId="urn:microsoft.com/office/officeart/2005/8/layout/vList2"/>
    <dgm:cxn modelId="{97D9B253-A04F-49FF-982B-F1CFE23DF46F}" type="presParOf" srcId="{97C901A6-5397-4BCE-BDF0-EE4AE633923F}" destId="{EA15FCCB-C68E-4940-B1D3-D86F85742385}" srcOrd="15" destOrd="0" presId="urn:microsoft.com/office/officeart/2005/8/layout/vList2"/>
    <dgm:cxn modelId="{3C50A985-AB3A-4C7B-9725-FE7F86A5D1ED}" type="presParOf" srcId="{97C901A6-5397-4BCE-BDF0-EE4AE633923F}" destId="{A99F44EF-EC06-4127-9BDD-839A23B527E9}" srcOrd="1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27194C-4EAF-4FD5-B542-4C7EB83EF7CE}">
      <dsp:nvSpPr>
        <dsp:cNvPr id="0" name=""/>
        <dsp:cNvSpPr/>
      </dsp:nvSpPr>
      <dsp:spPr>
        <a:xfrm>
          <a:off x="683034" y="656668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7973D0-30D8-4044-A00F-9F413C1D6F55}">
      <dsp:nvSpPr>
        <dsp:cNvPr id="0" name=""/>
        <dsp:cNvSpPr/>
      </dsp:nvSpPr>
      <dsp:spPr>
        <a:xfrm>
          <a:off x="917034" y="890668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1F1521-0E69-4A58-8066-3039A6304718}">
      <dsp:nvSpPr>
        <dsp:cNvPr id="0" name=""/>
        <dsp:cNvSpPr/>
      </dsp:nvSpPr>
      <dsp:spPr>
        <a:xfrm>
          <a:off x="332034" y="209666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100" kern="1200"/>
            <a:t>What it is: A web-based, comprehensive Tourism Dashboard frontend application.</a:t>
          </a:r>
        </a:p>
      </dsp:txBody>
      <dsp:txXfrm>
        <a:off x="332034" y="2096668"/>
        <a:ext cx="1800000" cy="720000"/>
      </dsp:txXfrm>
    </dsp:sp>
    <dsp:sp modelId="{FA038E0C-D7C5-4D4E-BCA2-F34149056C01}">
      <dsp:nvSpPr>
        <dsp:cNvPr id="0" name=""/>
        <dsp:cNvSpPr/>
      </dsp:nvSpPr>
      <dsp:spPr>
        <a:xfrm>
          <a:off x="2798034" y="656668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D72610-C987-4734-AABF-453B8B0077AB}">
      <dsp:nvSpPr>
        <dsp:cNvPr id="0" name=""/>
        <dsp:cNvSpPr/>
      </dsp:nvSpPr>
      <dsp:spPr>
        <a:xfrm>
          <a:off x="3032034" y="890668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5C807F-E9F0-416A-86CC-AC6C5FBDB072}">
      <dsp:nvSpPr>
        <dsp:cNvPr id="0" name=""/>
        <dsp:cNvSpPr/>
      </dsp:nvSpPr>
      <dsp:spPr>
        <a:xfrm>
          <a:off x="2447034" y="209666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100" kern="1200"/>
            <a:t>Core Functionality: Centralized platform to explore, plan, and book travel.</a:t>
          </a:r>
        </a:p>
      </dsp:txBody>
      <dsp:txXfrm>
        <a:off x="2447034" y="2096668"/>
        <a:ext cx="1800000" cy="720000"/>
      </dsp:txXfrm>
    </dsp:sp>
    <dsp:sp modelId="{CB5B671A-F76E-409C-864B-25DEE092AE01}">
      <dsp:nvSpPr>
        <dsp:cNvPr id="0" name=""/>
        <dsp:cNvSpPr/>
      </dsp:nvSpPr>
      <dsp:spPr>
        <a:xfrm>
          <a:off x="4913034" y="656668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9413C4-0EC6-4C52-A2FB-F330A482AAA0}">
      <dsp:nvSpPr>
        <dsp:cNvPr id="0" name=""/>
        <dsp:cNvSpPr/>
      </dsp:nvSpPr>
      <dsp:spPr>
        <a:xfrm>
          <a:off x="5147034" y="890668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ED59FC-3B7A-477D-A941-9D18711DB063}">
      <dsp:nvSpPr>
        <dsp:cNvPr id="0" name=""/>
        <dsp:cNvSpPr/>
      </dsp:nvSpPr>
      <dsp:spPr>
        <a:xfrm>
          <a:off x="4562034" y="209666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100" kern="1200"/>
            <a:t>Key Goal: Simplify trip organization through a unified interface.</a:t>
          </a:r>
        </a:p>
      </dsp:txBody>
      <dsp:txXfrm>
        <a:off x="4562034" y="2096668"/>
        <a:ext cx="1800000" cy="720000"/>
      </dsp:txXfrm>
    </dsp:sp>
    <dsp:sp modelId="{67D7E6A2-EFA0-4EAF-9948-B56A45AF1D88}">
      <dsp:nvSpPr>
        <dsp:cNvPr id="0" name=""/>
        <dsp:cNvSpPr/>
      </dsp:nvSpPr>
      <dsp:spPr>
        <a:xfrm>
          <a:off x="7028034" y="656668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DA27A5-0F7B-4D67-84CD-00A5D6B48F21}">
      <dsp:nvSpPr>
        <dsp:cNvPr id="0" name=""/>
        <dsp:cNvSpPr/>
      </dsp:nvSpPr>
      <dsp:spPr>
        <a:xfrm>
          <a:off x="7262034" y="890668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F15260-4996-47C3-9B1F-2D289CF02191}">
      <dsp:nvSpPr>
        <dsp:cNvPr id="0" name=""/>
        <dsp:cNvSpPr/>
      </dsp:nvSpPr>
      <dsp:spPr>
        <a:xfrm>
          <a:off x="6677034" y="209666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100" kern="1200"/>
            <a:t>User Experience: Clean, responsive design for all devices.</a:t>
          </a:r>
        </a:p>
      </dsp:txBody>
      <dsp:txXfrm>
        <a:off x="6677034" y="2096668"/>
        <a:ext cx="18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07CD98-452A-4D25-AC21-E42DAE6D2D6B}">
      <dsp:nvSpPr>
        <dsp:cNvPr id="0" name=""/>
        <dsp:cNvSpPr/>
      </dsp:nvSpPr>
      <dsp:spPr>
        <a:xfrm>
          <a:off x="160734" y="258"/>
          <a:ext cx="2471291" cy="1482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/>
            <a:t>Navigation: Persistent top navigation bar.</a:t>
          </a:r>
        </a:p>
      </dsp:txBody>
      <dsp:txXfrm>
        <a:off x="160734" y="258"/>
        <a:ext cx="2471291" cy="1482774"/>
      </dsp:txXfrm>
    </dsp:sp>
    <dsp:sp modelId="{0C7AEA3E-8357-44CF-B029-CC7188E16CB6}">
      <dsp:nvSpPr>
        <dsp:cNvPr id="0" name=""/>
        <dsp:cNvSpPr/>
      </dsp:nvSpPr>
      <dsp:spPr>
        <a:xfrm>
          <a:off x="2879154" y="258"/>
          <a:ext cx="2471291" cy="1482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/>
            <a:t>Homepage: Hero section, Seasonal Places, Trending Packages.</a:t>
          </a:r>
        </a:p>
      </dsp:txBody>
      <dsp:txXfrm>
        <a:off x="2879154" y="258"/>
        <a:ext cx="2471291" cy="1482774"/>
      </dsp:txXfrm>
    </dsp:sp>
    <dsp:sp modelId="{A0728CD2-BCCB-4D90-B1E3-BA7D7D98E484}">
      <dsp:nvSpPr>
        <dsp:cNvPr id="0" name=""/>
        <dsp:cNvSpPr/>
      </dsp:nvSpPr>
      <dsp:spPr>
        <a:xfrm>
          <a:off x="5597574" y="258"/>
          <a:ext cx="2471291" cy="1482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/>
            <a:t>Booking Modules: Flights, Tourism, Transport, Visa, Hotel, Best Packages.</a:t>
          </a:r>
        </a:p>
      </dsp:txBody>
      <dsp:txXfrm>
        <a:off x="5597574" y="258"/>
        <a:ext cx="2471291" cy="1482774"/>
      </dsp:txXfrm>
    </dsp:sp>
    <dsp:sp modelId="{B3757E02-7B0D-4E79-A2AA-77EC89122DEC}">
      <dsp:nvSpPr>
        <dsp:cNvPr id="0" name=""/>
        <dsp:cNvSpPr/>
      </dsp:nvSpPr>
      <dsp:spPr>
        <a:xfrm>
          <a:off x="1519944" y="1730162"/>
          <a:ext cx="2471291" cy="1482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/>
            <a:t>Support: Integrated Chatbot.</a:t>
          </a:r>
        </a:p>
      </dsp:txBody>
      <dsp:txXfrm>
        <a:off x="1519944" y="1730162"/>
        <a:ext cx="2471291" cy="1482774"/>
      </dsp:txXfrm>
    </dsp:sp>
    <dsp:sp modelId="{8A51EB7D-75C0-4E8F-BDAA-5BD5A0B6D614}">
      <dsp:nvSpPr>
        <dsp:cNvPr id="0" name=""/>
        <dsp:cNvSpPr/>
      </dsp:nvSpPr>
      <dsp:spPr>
        <a:xfrm>
          <a:off x="4238364" y="1730162"/>
          <a:ext cx="2471291" cy="1482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/>
            <a:t>UI/UX: Responsive design, modern components, animations, consistent theme.</a:t>
          </a:r>
        </a:p>
      </dsp:txBody>
      <dsp:txXfrm>
        <a:off x="4238364" y="1730162"/>
        <a:ext cx="2471291" cy="1482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091BB7-C142-45A0-9F2F-4EAC0EF531FD}">
      <dsp:nvSpPr>
        <dsp:cNvPr id="0" name=""/>
        <dsp:cNvSpPr/>
      </dsp:nvSpPr>
      <dsp:spPr>
        <a:xfrm>
          <a:off x="13749" y="188657"/>
          <a:ext cx="711018" cy="7110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5C5F22-06B4-4233-B8FC-1C44978F2DBB}">
      <dsp:nvSpPr>
        <dsp:cNvPr id="0" name=""/>
        <dsp:cNvSpPr/>
      </dsp:nvSpPr>
      <dsp:spPr>
        <a:xfrm>
          <a:off x="163063" y="337970"/>
          <a:ext cx="412390" cy="4123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DE007C-24CD-4B38-AA36-44397991A737}">
      <dsp:nvSpPr>
        <dsp:cNvPr id="0" name=""/>
        <dsp:cNvSpPr/>
      </dsp:nvSpPr>
      <dsp:spPr>
        <a:xfrm>
          <a:off x="877128" y="188657"/>
          <a:ext cx="1675971" cy="711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Frontend: HTML5, CSS (Tailwind), JS, Font Awesome, Google Fonts.</a:t>
          </a:r>
        </a:p>
      </dsp:txBody>
      <dsp:txXfrm>
        <a:off x="877128" y="188657"/>
        <a:ext cx="1675971" cy="711018"/>
      </dsp:txXfrm>
    </dsp:sp>
    <dsp:sp modelId="{FE25680B-D834-40EC-B1AF-90BDE5587668}">
      <dsp:nvSpPr>
        <dsp:cNvPr id="0" name=""/>
        <dsp:cNvSpPr/>
      </dsp:nvSpPr>
      <dsp:spPr>
        <a:xfrm>
          <a:off x="2845124" y="188657"/>
          <a:ext cx="711018" cy="7110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2DC448-40FD-4381-A71D-850D0C217369}">
      <dsp:nvSpPr>
        <dsp:cNvPr id="0" name=""/>
        <dsp:cNvSpPr/>
      </dsp:nvSpPr>
      <dsp:spPr>
        <a:xfrm>
          <a:off x="2994438" y="337970"/>
          <a:ext cx="412390" cy="4123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69F63E-51AB-45DB-8AA4-2C3E83D52C35}">
      <dsp:nvSpPr>
        <dsp:cNvPr id="0" name=""/>
        <dsp:cNvSpPr/>
      </dsp:nvSpPr>
      <dsp:spPr>
        <a:xfrm>
          <a:off x="3708504" y="188657"/>
          <a:ext cx="1675971" cy="711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Future Enhancements:</a:t>
          </a:r>
        </a:p>
      </dsp:txBody>
      <dsp:txXfrm>
        <a:off x="3708504" y="188657"/>
        <a:ext cx="1675971" cy="711018"/>
      </dsp:txXfrm>
    </dsp:sp>
    <dsp:sp modelId="{0B02B9E8-9F00-4B5F-8E20-F738672F0419}">
      <dsp:nvSpPr>
        <dsp:cNvPr id="0" name=""/>
        <dsp:cNvSpPr/>
      </dsp:nvSpPr>
      <dsp:spPr>
        <a:xfrm>
          <a:off x="5676500" y="188657"/>
          <a:ext cx="711018" cy="7110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EA2147-F12E-4A11-B3B6-1F096DE98C58}">
      <dsp:nvSpPr>
        <dsp:cNvPr id="0" name=""/>
        <dsp:cNvSpPr/>
      </dsp:nvSpPr>
      <dsp:spPr>
        <a:xfrm>
          <a:off x="5825814" y="337970"/>
          <a:ext cx="412390" cy="4123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39227E-E921-405E-9963-3B37CF7302A2}">
      <dsp:nvSpPr>
        <dsp:cNvPr id="0" name=""/>
        <dsp:cNvSpPr/>
      </dsp:nvSpPr>
      <dsp:spPr>
        <a:xfrm>
          <a:off x="6539879" y="188657"/>
          <a:ext cx="1675971" cy="711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• Frontend Frameworks: React, Vue.js, Angular.</a:t>
          </a:r>
        </a:p>
      </dsp:txBody>
      <dsp:txXfrm>
        <a:off x="6539879" y="188657"/>
        <a:ext cx="1675971" cy="711018"/>
      </dsp:txXfrm>
    </dsp:sp>
    <dsp:sp modelId="{0A4D37A3-DA97-4878-A587-DAF7D9025B83}">
      <dsp:nvSpPr>
        <dsp:cNvPr id="0" name=""/>
        <dsp:cNvSpPr/>
      </dsp:nvSpPr>
      <dsp:spPr>
        <a:xfrm>
          <a:off x="13749" y="1546285"/>
          <a:ext cx="711018" cy="7110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713EDC-ABDC-46A6-9DC1-AB87856DB232}">
      <dsp:nvSpPr>
        <dsp:cNvPr id="0" name=""/>
        <dsp:cNvSpPr/>
      </dsp:nvSpPr>
      <dsp:spPr>
        <a:xfrm>
          <a:off x="163063" y="1695598"/>
          <a:ext cx="412390" cy="41239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42DEC3-2A68-41BB-88B0-0CE83BB3D077}">
      <dsp:nvSpPr>
        <dsp:cNvPr id="0" name=""/>
        <dsp:cNvSpPr/>
      </dsp:nvSpPr>
      <dsp:spPr>
        <a:xfrm>
          <a:off x="877128" y="1546285"/>
          <a:ext cx="1675971" cy="711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• Backend: Node.js, Python, Java, etc.</a:t>
          </a:r>
        </a:p>
      </dsp:txBody>
      <dsp:txXfrm>
        <a:off x="877128" y="1546285"/>
        <a:ext cx="1675971" cy="711018"/>
      </dsp:txXfrm>
    </dsp:sp>
    <dsp:sp modelId="{B1851747-6026-4FF4-A6C0-548956F296FA}">
      <dsp:nvSpPr>
        <dsp:cNvPr id="0" name=""/>
        <dsp:cNvSpPr/>
      </dsp:nvSpPr>
      <dsp:spPr>
        <a:xfrm>
          <a:off x="2845124" y="1546285"/>
          <a:ext cx="711018" cy="7110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2E955A-9B96-45A6-8169-846B8A88F2F3}">
      <dsp:nvSpPr>
        <dsp:cNvPr id="0" name=""/>
        <dsp:cNvSpPr/>
      </dsp:nvSpPr>
      <dsp:spPr>
        <a:xfrm>
          <a:off x="2994438" y="1695598"/>
          <a:ext cx="412390" cy="41239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E49ED-58DF-4F48-B7C9-A023D65FAD54}">
      <dsp:nvSpPr>
        <dsp:cNvPr id="0" name=""/>
        <dsp:cNvSpPr/>
      </dsp:nvSpPr>
      <dsp:spPr>
        <a:xfrm>
          <a:off x="3708504" y="1546285"/>
          <a:ext cx="1675971" cy="711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• Database: PostgreSQL, MongoDB, etc.</a:t>
          </a:r>
        </a:p>
      </dsp:txBody>
      <dsp:txXfrm>
        <a:off x="3708504" y="1546285"/>
        <a:ext cx="1675971" cy="711018"/>
      </dsp:txXfrm>
    </dsp:sp>
    <dsp:sp modelId="{D75A68E0-9FEE-4B1D-A9EB-C6989671C856}">
      <dsp:nvSpPr>
        <dsp:cNvPr id="0" name=""/>
        <dsp:cNvSpPr/>
      </dsp:nvSpPr>
      <dsp:spPr>
        <a:xfrm>
          <a:off x="5676500" y="1546285"/>
          <a:ext cx="711018" cy="7110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3539A9-29AB-405A-9095-B14C6A34B960}">
      <dsp:nvSpPr>
        <dsp:cNvPr id="0" name=""/>
        <dsp:cNvSpPr/>
      </dsp:nvSpPr>
      <dsp:spPr>
        <a:xfrm>
          <a:off x="5825814" y="1695598"/>
          <a:ext cx="412390" cy="41239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8F7E74-7091-4379-906C-6414462158BE}">
      <dsp:nvSpPr>
        <dsp:cNvPr id="0" name=""/>
        <dsp:cNvSpPr/>
      </dsp:nvSpPr>
      <dsp:spPr>
        <a:xfrm>
          <a:off x="6539879" y="1546285"/>
          <a:ext cx="1675971" cy="711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• APIs: Booking, Payment, Visa, etc.</a:t>
          </a:r>
        </a:p>
      </dsp:txBody>
      <dsp:txXfrm>
        <a:off x="6539879" y="1546285"/>
        <a:ext cx="1675971" cy="711018"/>
      </dsp:txXfrm>
    </dsp:sp>
    <dsp:sp modelId="{44E9BD77-DD40-4C09-9FF1-9D2136F9EFC3}">
      <dsp:nvSpPr>
        <dsp:cNvPr id="0" name=""/>
        <dsp:cNvSpPr/>
      </dsp:nvSpPr>
      <dsp:spPr>
        <a:xfrm>
          <a:off x="13749" y="2903912"/>
          <a:ext cx="711018" cy="7110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242199-274D-49CA-A003-103C02481E58}">
      <dsp:nvSpPr>
        <dsp:cNvPr id="0" name=""/>
        <dsp:cNvSpPr/>
      </dsp:nvSpPr>
      <dsp:spPr>
        <a:xfrm>
          <a:off x="163063" y="3053226"/>
          <a:ext cx="412390" cy="412390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61BD7B-15F4-42A8-AF69-6812221232C0}">
      <dsp:nvSpPr>
        <dsp:cNvPr id="0" name=""/>
        <dsp:cNvSpPr/>
      </dsp:nvSpPr>
      <dsp:spPr>
        <a:xfrm>
          <a:off x="877128" y="2903912"/>
          <a:ext cx="1675971" cy="711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• Cloud: AWS, GCP, Azure.</a:t>
          </a:r>
        </a:p>
      </dsp:txBody>
      <dsp:txXfrm>
        <a:off x="877128" y="2903912"/>
        <a:ext cx="1675971" cy="711018"/>
      </dsp:txXfrm>
    </dsp:sp>
    <dsp:sp modelId="{06C568C8-6227-4EA0-92C8-E12991A2494D}">
      <dsp:nvSpPr>
        <dsp:cNvPr id="0" name=""/>
        <dsp:cNvSpPr/>
      </dsp:nvSpPr>
      <dsp:spPr>
        <a:xfrm>
          <a:off x="2845124" y="2903912"/>
          <a:ext cx="711018" cy="71101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119FBE-0B3A-44A4-99E9-031865988F09}">
      <dsp:nvSpPr>
        <dsp:cNvPr id="0" name=""/>
        <dsp:cNvSpPr/>
      </dsp:nvSpPr>
      <dsp:spPr>
        <a:xfrm>
          <a:off x="2994438" y="3053226"/>
          <a:ext cx="412390" cy="412390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A3011C-27FE-4054-9A52-01A489AC4693}">
      <dsp:nvSpPr>
        <dsp:cNvPr id="0" name=""/>
        <dsp:cNvSpPr/>
      </dsp:nvSpPr>
      <dsp:spPr>
        <a:xfrm>
          <a:off x="3708504" y="2903912"/>
          <a:ext cx="1675971" cy="711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• Advanced Features: ML recommendations, analytics.</a:t>
          </a:r>
        </a:p>
      </dsp:txBody>
      <dsp:txXfrm>
        <a:off x="3708504" y="2903912"/>
        <a:ext cx="1675971" cy="7110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B4139A-0C3C-4391-96FD-9DE0689075E9}">
      <dsp:nvSpPr>
        <dsp:cNvPr id="0" name=""/>
        <dsp:cNvSpPr/>
      </dsp:nvSpPr>
      <dsp:spPr>
        <a:xfrm>
          <a:off x="0" y="26981"/>
          <a:ext cx="4595148" cy="421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/>
            <a:t>Not included in frontend code.</a:t>
          </a:r>
        </a:p>
      </dsp:txBody>
      <dsp:txXfrm>
        <a:off x="20561" y="47542"/>
        <a:ext cx="4554026" cy="380078"/>
      </dsp:txXfrm>
    </dsp:sp>
    <dsp:sp modelId="{E6E3CBE7-71B9-4441-9BCF-89A226486B97}">
      <dsp:nvSpPr>
        <dsp:cNvPr id="0" name=""/>
        <dsp:cNvSpPr/>
      </dsp:nvSpPr>
      <dsp:spPr>
        <a:xfrm>
          <a:off x="0" y="500021"/>
          <a:ext cx="4595148" cy="421200"/>
        </a:xfrm>
        <a:prstGeom prst="roundRect">
          <a:avLst/>
        </a:prstGeom>
        <a:solidFill>
          <a:schemeClr val="accent2">
            <a:hueOff val="1500009"/>
            <a:satOff val="1923"/>
            <a:lumOff val="514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/>
            <a:t>Cost Factors:</a:t>
          </a:r>
        </a:p>
      </dsp:txBody>
      <dsp:txXfrm>
        <a:off x="20561" y="520582"/>
        <a:ext cx="4554026" cy="380078"/>
      </dsp:txXfrm>
    </dsp:sp>
    <dsp:sp modelId="{AAB0D4B1-42D7-461F-9CB6-A57A54CC7A98}">
      <dsp:nvSpPr>
        <dsp:cNvPr id="0" name=""/>
        <dsp:cNvSpPr/>
      </dsp:nvSpPr>
      <dsp:spPr>
        <a:xfrm>
          <a:off x="0" y="973062"/>
          <a:ext cx="4595148" cy="421200"/>
        </a:xfrm>
        <a:prstGeom prst="roundRect">
          <a:avLst/>
        </a:prstGeom>
        <a:solidFill>
          <a:schemeClr val="accent2">
            <a:hueOff val="3000017"/>
            <a:satOff val="3846"/>
            <a:lumOff val="1029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/>
            <a:t>• Scope and complexity.</a:t>
          </a:r>
        </a:p>
      </dsp:txBody>
      <dsp:txXfrm>
        <a:off x="20561" y="993623"/>
        <a:ext cx="4554026" cy="380078"/>
      </dsp:txXfrm>
    </dsp:sp>
    <dsp:sp modelId="{71C89F88-2B41-4A7F-83DE-131B6E11099A}">
      <dsp:nvSpPr>
        <dsp:cNvPr id="0" name=""/>
        <dsp:cNvSpPr/>
      </dsp:nvSpPr>
      <dsp:spPr>
        <a:xfrm>
          <a:off x="0" y="1446102"/>
          <a:ext cx="4595148" cy="421200"/>
        </a:xfrm>
        <a:prstGeom prst="roundRect">
          <a:avLst/>
        </a:prstGeom>
        <a:solidFill>
          <a:schemeClr val="accent2">
            <a:hueOff val="4500026"/>
            <a:satOff val="5769"/>
            <a:lumOff val="1544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• Technology stack.</a:t>
          </a:r>
        </a:p>
      </dsp:txBody>
      <dsp:txXfrm>
        <a:off x="20561" y="1466663"/>
        <a:ext cx="4554026" cy="380078"/>
      </dsp:txXfrm>
    </dsp:sp>
    <dsp:sp modelId="{9D230AB0-297B-4F03-BB87-53C3674F6144}">
      <dsp:nvSpPr>
        <dsp:cNvPr id="0" name=""/>
        <dsp:cNvSpPr/>
      </dsp:nvSpPr>
      <dsp:spPr>
        <a:xfrm>
          <a:off x="0" y="1919142"/>
          <a:ext cx="4595148" cy="421200"/>
        </a:xfrm>
        <a:prstGeom prst="roundRect">
          <a:avLst/>
        </a:prstGeom>
        <a:solidFill>
          <a:schemeClr val="accent2">
            <a:hueOff val="6000035"/>
            <a:satOff val="7693"/>
            <a:lumOff val="205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• Team size and experience.</a:t>
          </a:r>
        </a:p>
      </dsp:txBody>
      <dsp:txXfrm>
        <a:off x="20561" y="1939703"/>
        <a:ext cx="4554026" cy="380078"/>
      </dsp:txXfrm>
    </dsp:sp>
    <dsp:sp modelId="{097D381C-8FA8-455A-A16F-F6A24D49A8FE}">
      <dsp:nvSpPr>
        <dsp:cNvPr id="0" name=""/>
        <dsp:cNvSpPr/>
      </dsp:nvSpPr>
      <dsp:spPr>
        <a:xfrm>
          <a:off x="0" y="2392182"/>
          <a:ext cx="4595148" cy="421200"/>
        </a:xfrm>
        <a:prstGeom prst="roundRect">
          <a:avLst/>
        </a:prstGeom>
        <a:solidFill>
          <a:schemeClr val="accent2">
            <a:hueOff val="7500043"/>
            <a:satOff val="9616"/>
            <a:lumOff val="2573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/>
            <a:t>• Design and UI/UX.</a:t>
          </a:r>
        </a:p>
      </dsp:txBody>
      <dsp:txXfrm>
        <a:off x="20561" y="2412743"/>
        <a:ext cx="4554026" cy="380078"/>
      </dsp:txXfrm>
    </dsp:sp>
    <dsp:sp modelId="{19364F3D-06A7-4285-BAB4-B774D3D51A0D}">
      <dsp:nvSpPr>
        <dsp:cNvPr id="0" name=""/>
        <dsp:cNvSpPr/>
      </dsp:nvSpPr>
      <dsp:spPr>
        <a:xfrm>
          <a:off x="0" y="2865222"/>
          <a:ext cx="4595148" cy="421200"/>
        </a:xfrm>
        <a:prstGeom prst="roundRect">
          <a:avLst/>
        </a:prstGeom>
        <a:solidFill>
          <a:schemeClr val="accent2">
            <a:hueOff val="9000052"/>
            <a:satOff val="11539"/>
            <a:lumOff val="3088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/>
            <a:t>• Third-party API fees.</a:t>
          </a:r>
        </a:p>
      </dsp:txBody>
      <dsp:txXfrm>
        <a:off x="20561" y="2885783"/>
        <a:ext cx="4554026" cy="380078"/>
      </dsp:txXfrm>
    </dsp:sp>
    <dsp:sp modelId="{AB4DE310-D589-4860-AB00-574056E85DB8}">
      <dsp:nvSpPr>
        <dsp:cNvPr id="0" name=""/>
        <dsp:cNvSpPr/>
      </dsp:nvSpPr>
      <dsp:spPr>
        <a:xfrm>
          <a:off x="0" y="3338262"/>
          <a:ext cx="4595148" cy="421200"/>
        </a:xfrm>
        <a:prstGeom prst="roundRect">
          <a:avLst/>
        </a:prstGeom>
        <a:solidFill>
          <a:schemeClr val="accent2">
            <a:hueOff val="10500060"/>
            <a:satOff val="13462"/>
            <a:lumOff val="3602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/>
            <a:t>• Infrastructure and maintenance.</a:t>
          </a:r>
        </a:p>
      </dsp:txBody>
      <dsp:txXfrm>
        <a:off x="20561" y="3358823"/>
        <a:ext cx="4554026" cy="380078"/>
      </dsp:txXfrm>
    </dsp:sp>
    <dsp:sp modelId="{A99F44EF-EC06-4127-9BDD-839A23B527E9}">
      <dsp:nvSpPr>
        <dsp:cNvPr id="0" name=""/>
        <dsp:cNvSpPr/>
      </dsp:nvSpPr>
      <dsp:spPr>
        <a:xfrm>
          <a:off x="0" y="3811302"/>
          <a:ext cx="4595148" cy="421200"/>
        </a:xfrm>
        <a:prstGeom prst="roundRect">
          <a:avLst/>
        </a:prstGeom>
        <a:solidFill>
          <a:schemeClr val="accent2">
            <a:hueOff val="12000070"/>
            <a:satOff val="15385"/>
            <a:lumOff val="411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/>
            <a:t>• Marketing and user acquisition.</a:t>
          </a:r>
        </a:p>
      </dsp:txBody>
      <dsp:txXfrm>
        <a:off x="20561" y="3831863"/>
        <a:ext cx="4554026" cy="3800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svg>
</file>

<file path=ppt/media/image2.png>
</file>

<file path=ppt/media/image2.svg>
</file>

<file path=ppt/media/image21.svg>
</file>

<file path=ppt/media/image23.svg>
</file>

<file path=ppt/media/image25.svg>
</file>

<file path=ppt/media/image27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84233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1ef99d2c9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1ef99d2c9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ef99d2c91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ef99d2c91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ef99d2c9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1ef99d2c9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4e890203a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4e890203a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ef99d2c9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ef99d2c9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ef99d2c9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ef99d2c9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ef99d2c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ef99d2c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ef99d2c9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ef99d2c9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ef99d2c9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1ef99d2c9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ef99d2c9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ef99d2c9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ef99d2c9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ef99d2c9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14" title="Frame 234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146600" y="2895500"/>
            <a:ext cx="8760000" cy="20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tx1"/>
                </a:solidFill>
                <a:latin typeface="Google Sans"/>
                <a:ea typeface="Google Sans"/>
                <a:cs typeface="Google Sans"/>
                <a:sym typeface="Google Sans"/>
              </a:rPr>
              <a:t>Team </a:t>
            </a:r>
            <a:r>
              <a:rPr lang="en-GB" sz="1800" b="1" dirty="0" smtClean="0">
                <a:solidFill>
                  <a:schemeClr val="tx1"/>
                </a:solidFill>
                <a:latin typeface="Google Sans"/>
                <a:ea typeface="Google Sans"/>
                <a:cs typeface="Google Sans"/>
                <a:sym typeface="Google Sans"/>
              </a:rPr>
              <a:t>Details:</a:t>
            </a:r>
            <a:endParaRPr sz="1800" b="1" dirty="0">
              <a:solidFill>
                <a:schemeClr val="tx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tx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>
              <a:lnSpc>
                <a:spcPct val="90000"/>
              </a:lnSpc>
            </a:pPr>
            <a:r>
              <a:rPr lang="en-US" sz="1800" b="1" dirty="0" smtClean="0">
                <a:solidFill>
                  <a:schemeClr val="tx1"/>
                </a:solidFill>
              </a:rPr>
              <a:t>     a. </a:t>
            </a:r>
            <a:r>
              <a:rPr lang="en-US" sz="1800" b="1" dirty="0">
                <a:solidFill>
                  <a:schemeClr val="tx1"/>
                </a:solidFill>
              </a:rPr>
              <a:t>Code Monkeys</a:t>
            </a:r>
          </a:p>
          <a:p>
            <a:pPr>
              <a:lnSpc>
                <a:spcPct val="90000"/>
              </a:lnSpc>
            </a:pPr>
            <a:r>
              <a:rPr lang="en-US" sz="1800" b="1" dirty="0" smtClean="0">
                <a:solidFill>
                  <a:schemeClr val="tx1"/>
                </a:solidFill>
              </a:rPr>
              <a:t>     b. </a:t>
            </a:r>
            <a:r>
              <a:rPr lang="en-US" sz="1800" b="1" smtClean="0">
                <a:solidFill>
                  <a:schemeClr val="tx1"/>
                </a:solidFill>
              </a:rPr>
              <a:t>Muhammad </a:t>
            </a:r>
            <a:r>
              <a:rPr lang="en-US" sz="1800" b="1" smtClean="0">
                <a:solidFill>
                  <a:schemeClr val="tx1"/>
                </a:solidFill>
              </a:rPr>
              <a:t>Abubakar</a:t>
            </a:r>
            <a:r>
              <a:rPr lang="en-US" sz="1800" b="1" dirty="0" smtClean="0">
                <a:solidFill>
                  <a:schemeClr val="tx1"/>
                </a:solidFill>
              </a:rPr>
              <a:t>  </a:t>
            </a:r>
            <a:r>
              <a:rPr lang="en-US" sz="1800" b="1" dirty="0" smtClean="0">
                <a:solidFill>
                  <a:schemeClr val="tx1"/>
                </a:solidFill>
              </a:rPr>
              <a:t>(</a:t>
            </a:r>
            <a:r>
              <a:rPr lang="en-US" sz="1800" b="1" dirty="0">
                <a:solidFill>
                  <a:schemeClr val="tx1"/>
                </a:solidFill>
              </a:rPr>
              <a:t>Team Leader)</a:t>
            </a:r>
          </a:p>
          <a:p>
            <a:pPr>
              <a:lnSpc>
                <a:spcPct val="90000"/>
              </a:lnSpc>
            </a:pPr>
            <a:r>
              <a:rPr lang="en-US" sz="1800" b="1" dirty="0" smtClean="0">
                <a:solidFill>
                  <a:schemeClr val="tx1"/>
                </a:solidFill>
              </a:rPr>
              <a:t>     c. Problem </a:t>
            </a:r>
            <a:r>
              <a:rPr lang="en-US" sz="1800" b="1" dirty="0">
                <a:solidFill>
                  <a:schemeClr val="tx1"/>
                </a:solidFill>
              </a:rPr>
              <a:t>Statement: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chemeClr val="tx1"/>
                </a:solidFill>
              </a:rPr>
              <a:t>            Planning </a:t>
            </a:r>
            <a:r>
              <a:rPr lang="en-US" dirty="0">
                <a:solidFill>
                  <a:schemeClr val="tx1"/>
                </a:solidFill>
              </a:rPr>
              <a:t>travel currently requires navigating numerous disparate websites and apps for flights, accommodation, transport, and activities. This fragmented process is time-consuming, complex, and often results in a stressful and inefficient booking experience for travelers.</a:t>
            </a:r>
            <a:endParaRPr lang="en-US" sz="18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90000"/>
              </a:lnSpc>
              <a:buFontTx/>
              <a:buChar char="-"/>
            </a:pPr>
            <a:endParaRPr lang="en-US" sz="18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67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" name="Google Shape;141;p25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/>
          <p:nvPr/>
        </p:nvSpPr>
        <p:spPr>
          <a:xfrm>
            <a:off x="146600" y="843000"/>
            <a:ext cx="8833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Provide links to your: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AutoNum type="arabicPeriod"/>
            </a:pPr>
            <a:r>
              <a:rPr lang="en-GB" sz="1800" b="1" dirty="0" smtClean="0">
                <a:latin typeface="Google Sans"/>
                <a:ea typeface="Google Sans"/>
                <a:cs typeface="Google Sans"/>
                <a:sym typeface="Google Sans"/>
              </a:rPr>
              <a:t>Demo video link:</a:t>
            </a:r>
          </a:p>
          <a:p>
            <a:pPr marL="400050" lvl="0" indent="-285750">
              <a:buSzPts val="1800"/>
              <a:buFont typeface="Arial" panose="020B0604020202020204" pitchFamily="34" charset="0"/>
              <a:buChar char="•"/>
            </a:pPr>
            <a:r>
              <a:rPr lang="en-GB" sz="1800" dirty="0" smtClean="0">
                <a:latin typeface="Google Sans"/>
                <a:ea typeface="Google Sans"/>
                <a:cs typeface="Google Sans"/>
                <a:sym typeface="Google Sans"/>
              </a:rPr>
              <a:t>https</a:t>
            </a: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://drive.google.com/file/d/1y11IZ-Csb_jl05-McSbg0vny_AxVsVgk/view?usp=sharing</a:t>
            </a:r>
            <a:endParaRPr lang="en-GB" sz="1800" dirty="0" smtClean="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AutoNum type="arabicPeriod"/>
            </a:pPr>
            <a:endParaRPr sz="1800" dirty="0" smtClean="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AutoNum type="arabicPeriod"/>
            </a:pPr>
            <a:r>
              <a:rPr lang="en-GB" sz="1800" b="1" dirty="0" smtClean="0">
                <a:latin typeface="Google Sans"/>
                <a:ea typeface="Google Sans"/>
                <a:cs typeface="Google Sans"/>
                <a:sym typeface="Google Sans"/>
              </a:rPr>
              <a:t>Working prototype link:</a:t>
            </a:r>
          </a:p>
          <a:p>
            <a:pPr marL="114300" lvl="0">
              <a:buSzPts val="1800"/>
            </a:pPr>
            <a:r>
              <a:rPr lang="en-GB" sz="1800" b="1" dirty="0" smtClean="0">
                <a:latin typeface="Google Sans"/>
                <a:ea typeface="Google Sans"/>
                <a:cs typeface="Google Sans"/>
                <a:sym typeface="Google Sans"/>
              </a:rPr>
              <a:t>     </a:t>
            </a:r>
            <a:r>
              <a:rPr lang="en-GB" sz="1800" dirty="0" smtClean="0">
                <a:latin typeface="Google Sans"/>
                <a:ea typeface="Google Sans"/>
                <a:cs typeface="Google Sans"/>
                <a:sym typeface="Google Sans"/>
              </a:rPr>
              <a:t>https</a:t>
            </a: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://www.figma.com/design/Oq5XzGkN28UtkjK1CG5tZQ/AgroFarm-</a:t>
            </a:r>
            <a:r>
              <a:rPr lang="en-GB" sz="1800" dirty="0" smtClean="0">
                <a:latin typeface="Google Sans"/>
                <a:ea typeface="Google Sans"/>
                <a:cs typeface="Google Sans"/>
                <a:sym typeface="Google Sans"/>
              </a:rPr>
              <a:t>-- Agriculture-Mobile-App-</a:t>
            </a: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-Community-?</a:t>
            </a:r>
            <a:r>
              <a:rPr lang="en-GB" sz="1800" dirty="0" err="1">
                <a:latin typeface="Google Sans"/>
                <a:ea typeface="Google Sans"/>
                <a:cs typeface="Google Sans"/>
                <a:sym typeface="Google Sans"/>
              </a:rPr>
              <a:t>fuid</a:t>
            </a: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=1178052345715157147</a:t>
            </a:r>
            <a:endParaRPr lang="en-GB" sz="1800" dirty="0" smtClean="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AutoNum type="arabicPeriod"/>
            </a:pPr>
            <a:endParaRPr sz="18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" name="Google Shape;149;p26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ABB62059-CC25-CB93-AC0B-CC74119CD0DE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258" y="744575"/>
            <a:ext cx="8281483" cy="41565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6" name="Google Shape;156;p27" title="Frame 235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219457" y="719468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Brief </a:t>
            </a:r>
            <a:r>
              <a:rPr lang="en-GB" sz="1800" b="1" dirty="0" smtClean="0">
                <a:latin typeface="Google Sans"/>
                <a:ea typeface="Google Sans"/>
                <a:cs typeface="Google Sans"/>
                <a:sym typeface="Google Sans"/>
              </a:rPr>
              <a:t>about solution: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4113AF86-B92C-1AB8-2E29-CCA0F6D342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753178"/>
              </p:ext>
            </p:extLst>
          </p:nvPr>
        </p:nvGraphicFramePr>
        <p:xfrm>
          <a:off x="219457" y="1194816"/>
          <a:ext cx="8809068" cy="3473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183250" y="818550"/>
            <a:ext cx="87843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 smtClean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Opportunities: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lnSpc>
                <a:spcPct val="90000"/>
              </a:lnSpc>
              <a:buFont typeface="+mj-lt"/>
              <a:buAutoNum type="alphaLcParenR"/>
            </a:pPr>
            <a:r>
              <a:rPr lang="en-US" sz="1800" dirty="0"/>
              <a:t>Integrated Platform: Combines flights, tourism, transport, visa, and hotels.</a:t>
            </a:r>
          </a:p>
          <a:p>
            <a:pPr marL="342900" indent="-342900">
              <a:lnSpc>
                <a:spcPct val="90000"/>
              </a:lnSpc>
              <a:buFont typeface="+mj-lt"/>
              <a:buAutoNum type="alphaLcParenR"/>
            </a:pPr>
            <a:r>
              <a:rPr lang="en-US" sz="1800" dirty="0"/>
              <a:t>Unified User Experience: Consistent flow across booking types.</a:t>
            </a:r>
          </a:p>
          <a:p>
            <a:pPr marL="342900" indent="-342900">
              <a:lnSpc>
                <a:spcPct val="90000"/>
              </a:lnSpc>
              <a:buFont typeface="+mj-lt"/>
              <a:buAutoNum type="alphaLcParenR"/>
            </a:pPr>
            <a:r>
              <a:rPr lang="en-US" sz="1800" dirty="0"/>
              <a:t>Curated Content: Seasonal Highlights, Trending Packages.</a:t>
            </a:r>
          </a:p>
          <a:p>
            <a:pPr marL="342900" indent="-342900">
              <a:lnSpc>
                <a:spcPct val="90000"/>
              </a:lnSpc>
              <a:buFont typeface="+mj-lt"/>
              <a:buAutoNum type="alphaLcParenR"/>
            </a:pPr>
            <a:r>
              <a:rPr lang="en-US" sz="1800" dirty="0"/>
              <a:t>Direct Support: Integrated </a:t>
            </a:r>
            <a:r>
              <a:rPr lang="en-US" sz="1800" dirty="0" smtClean="0"/>
              <a:t>chat bot </a:t>
            </a:r>
            <a:r>
              <a:rPr lang="en-US" sz="1800" dirty="0"/>
              <a:t>for assistance.</a:t>
            </a:r>
          </a:p>
          <a:p>
            <a:pPr marL="342900" indent="-342900">
              <a:lnSpc>
                <a:spcPct val="90000"/>
              </a:lnSpc>
              <a:buFont typeface="+mj-lt"/>
              <a:buAutoNum type="alphaLcParenR"/>
            </a:pPr>
            <a:endParaRPr lang="en-US" sz="1800" dirty="0"/>
          </a:p>
          <a:p>
            <a:pPr marL="342900" indent="-342900">
              <a:lnSpc>
                <a:spcPct val="90000"/>
              </a:lnSpc>
              <a:buFont typeface="+mj-lt"/>
              <a:buAutoNum type="alphaLcParenR"/>
            </a:pPr>
            <a:r>
              <a:rPr lang="en-US" sz="1800" dirty="0"/>
              <a:t>Solving the Problem:</a:t>
            </a:r>
          </a:p>
          <a:p>
            <a:pPr>
              <a:lnSpc>
                <a:spcPct val="90000"/>
              </a:lnSpc>
            </a:pPr>
            <a:r>
              <a:rPr lang="en-US" sz="1800" dirty="0" smtClean="0"/>
              <a:t>  • </a:t>
            </a:r>
            <a:r>
              <a:rPr lang="en-US" sz="1800" dirty="0"/>
              <a:t>Reduces complexity and saves time.</a:t>
            </a:r>
          </a:p>
          <a:p>
            <a:pPr>
              <a:lnSpc>
                <a:spcPct val="90000"/>
              </a:lnSpc>
            </a:pPr>
            <a:r>
              <a:rPr lang="en-US" sz="1800" dirty="0" smtClean="0"/>
              <a:t>  • </a:t>
            </a:r>
            <a:r>
              <a:rPr lang="en-US" sz="1800" dirty="0"/>
              <a:t>Improves user experience with intuitive interface.</a:t>
            </a:r>
          </a:p>
          <a:p>
            <a:pPr>
              <a:lnSpc>
                <a:spcPct val="90000"/>
              </a:lnSpc>
            </a:pPr>
            <a:r>
              <a:rPr lang="en-US" sz="1800" dirty="0" smtClean="0"/>
              <a:t>  • </a:t>
            </a:r>
            <a:r>
              <a:rPr lang="en-US" sz="1800" dirty="0"/>
              <a:t>Provides inspiration and support.</a:t>
            </a:r>
          </a:p>
          <a:p>
            <a:pPr marL="342900" indent="-342900">
              <a:lnSpc>
                <a:spcPct val="90000"/>
              </a:lnSpc>
              <a:buFont typeface="+mj-lt"/>
              <a:buAutoNum type="alphaLcParenR"/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 smtClean="0"/>
              <a:t>f)    USP</a:t>
            </a:r>
            <a:r>
              <a:rPr lang="en-US" sz="1800" dirty="0"/>
              <a:t>: All-in-one travel planning &amp; booking dashboard with </a:t>
            </a:r>
            <a:r>
              <a:rPr lang="en-US" sz="1800" dirty="0" smtClean="0"/>
              <a:t>chat bot.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195475" y="855225"/>
            <a:ext cx="86988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List of features offered by the </a:t>
            </a:r>
            <a:r>
              <a:rPr lang="en-GB" sz="1800" b="1" dirty="0" smtClean="0">
                <a:latin typeface="Google Sans"/>
                <a:ea typeface="Google Sans"/>
                <a:cs typeface="Google Sans"/>
                <a:sym typeface="Google Sans"/>
              </a:rPr>
              <a:t>solution: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7AE98B99-E843-DAE6-B674-36932C91B8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73888"/>
              </p:ext>
            </p:extLst>
          </p:nvPr>
        </p:nvGraphicFramePr>
        <p:xfrm>
          <a:off x="457200" y="1621536"/>
          <a:ext cx="8229600" cy="3213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195475" y="537035"/>
            <a:ext cx="87720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Process flow diagram or Use-case </a:t>
            </a:r>
            <a:r>
              <a:rPr lang="en-GB" sz="1800" b="1" dirty="0" smtClean="0">
                <a:latin typeface="Google Sans"/>
                <a:ea typeface="Google Sans"/>
                <a:cs typeface="Google Sans"/>
                <a:sym typeface="Google Sans"/>
              </a:rPr>
              <a:t>diagram: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" name="Content Placeholder 4" descr="A diagram of a diagram&#10;&#10;AI-generated content may be incorrect.">
            <a:extLst>
              <a:ext uri="{FF2B5EF4-FFF2-40B4-BE49-F238E27FC236}">
                <a16:creationId xmlns:a16="http://schemas.microsoft.com/office/drawing/2014/main" id="{7125CBAD-02EE-BC8D-F4DA-23565CF879FC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475" y="914400"/>
            <a:ext cx="8772000" cy="41208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210449" y="490242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Wireframes/Mock diagrams of the proposed </a:t>
            </a:r>
            <a:r>
              <a:rPr lang="en-GB" sz="1800" b="1" dirty="0" smtClean="0">
                <a:latin typeface="Google Sans"/>
                <a:ea typeface="Google Sans"/>
                <a:cs typeface="Google Sans"/>
                <a:sym typeface="Google Sans"/>
              </a:rPr>
              <a:t>solution: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82C6D8-870A-3857-970D-3A12B0D0CE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414"/>
          <a:stretch/>
        </p:blipFill>
        <p:spPr>
          <a:xfrm>
            <a:off x="613250" y="987551"/>
            <a:ext cx="7917499" cy="39160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9" name="Google Shape;109;p21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/>
        </p:nvSpPr>
        <p:spPr>
          <a:xfrm>
            <a:off x="179849" y="578984"/>
            <a:ext cx="87843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Technologies to be used in the solution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Google Sans"/>
                <a:ea typeface="Google Sans"/>
                <a:cs typeface="Google Sans"/>
                <a:sym typeface="Google Sans"/>
              </a:rPr>
              <a:t>(Mandatory to integrate Gemini APIs)</a:t>
            </a:r>
            <a:endParaRPr sz="12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A45E230-9DFD-2DA5-890C-7E4F0DF8EC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927141"/>
              </p:ext>
            </p:extLst>
          </p:nvPr>
        </p:nvGraphicFramePr>
        <p:xfrm>
          <a:off x="457200" y="1196675"/>
          <a:ext cx="8229600" cy="3803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7" name="Google Shape;117;p22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-139973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/>
        </p:nvSpPr>
        <p:spPr>
          <a:xfrm>
            <a:off x="298800" y="2458007"/>
            <a:ext cx="8845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Estimated </a:t>
            </a:r>
            <a:r>
              <a:rPr lang="en-GB" sz="1800" b="1" dirty="0" smtClean="0">
                <a:latin typeface="Google Sans"/>
                <a:ea typeface="Google Sans"/>
                <a:cs typeface="Google Sans"/>
                <a:sym typeface="Google Sans"/>
              </a:rPr>
              <a:t>implementation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GB" sz="1800" b="1" dirty="0" smtClean="0">
                <a:latin typeface="Google Sans"/>
                <a:ea typeface="Google Sans"/>
                <a:cs typeface="Google Sans"/>
                <a:sym typeface="Google Sans"/>
              </a:rPr>
              <a:t>                 cost: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11C032D-69EE-FD0B-F8AF-B6D70491C5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16989"/>
              </p:ext>
            </p:extLst>
          </p:nvPr>
        </p:nvGraphicFramePr>
        <p:xfrm>
          <a:off x="3958542" y="578735"/>
          <a:ext cx="4595148" cy="4259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" name="Google Shape;125;p23" title="Frame 236.png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/>
        </p:nvSpPr>
        <p:spPr>
          <a:xfrm>
            <a:off x="219900" y="855225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Google Sans"/>
                <a:ea typeface="Google Sans"/>
                <a:cs typeface="Google Sans"/>
                <a:sym typeface="Google Sans"/>
              </a:rPr>
              <a:t>Snapshots of the prototype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82C6D8-870A-3857-970D-3A12B0D0CE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414"/>
          <a:stretch/>
        </p:blipFill>
        <p:spPr>
          <a:xfrm>
            <a:off x="613250" y="1331089"/>
            <a:ext cx="7917499" cy="35725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451</Words>
  <Application>Microsoft Office PowerPoint</Application>
  <PresentationFormat>On-screen Show (16:9)</PresentationFormat>
  <Paragraphs>61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Google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HP</cp:lastModifiedBy>
  <cp:revision>6</cp:revision>
  <dcterms:modified xsi:type="dcterms:W3CDTF">2025-05-16T15:04:31Z</dcterms:modified>
</cp:coreProperties>
</file>